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Bebas Neue" panose="020B0606020202050201" pitchFamily="34" charset="77"/>
      <p:regular r:id="rId27"/>
    </p:embeddedFont>
    <p:embeddedFont>
      <p:font typeface="Fira Sans Extra Condensed Medium" panose="020B0603050000020004" pitchFamily="34" charset="0"/>
      <p:regular r:id="rId28"/>
      <p:bold r:id="rId29"/>
      <p:italic r:id="rId30"/>
      <p:boldItalic r:id="rId31"/>
    </p:embeddedFont>
    <p:embeddedFont>
      <p:font typeface="Hind" panose="02000000000000000000" pitchFamily="2" charset="77"/>
      <p:regular r:id="rId32"/>
      <p:bold r:id="rId33"/>
    </p:embeddedFont>
    <p:embeddedFont>
      <p:font typeface="Overpass" pitchFamily="2" charset="77"/>
      <p:regular r:id="rId34"/>
      <p:bold r:id="rId35"/>
      <p:italic r:id="rId36"/>
      <p:boldItalic r:id="rId37"/>
    </p:embeddedFont>
    <p:embeddedFont>
      <p:font typeface="Overpass ExtraLight" pitchFamily="2" charset="77"/>
      <p:regular r:id="rId38"/>
      <p:bold r:id="rId39"/>
      <p:italic r:id="rId40"/>
      <p:boldItalic r:id="rId41"/>
    </p:embeddedFont>
    <p:embeddedFont>
      <p:font typeface="Overpass Light" pitchFamily="2" charset="77"/>
      <p:regular r:id="rId42"/>
      <p:bold r:id="rId43"/>
      <p:italic r:id="rId44"/>
      <p:boldItalic r:id="rId45"/>
    </p:embeddedFont>
    <p:embeddedFont>
      <p:font typeface="Overpass Medium" pitchFamily="2" charset="77"/>
      <p:regular r:id="rId46"/>
      <p:bold r:id="rId47"/>
      <p:italic r:id="rId48"/>
      <p:boldItalic r:id="rId49"/>
    </p:embeddedFont>
    <p:embeddedFont>
      <p:font typeface="Roboto Slab Light" panose="020F0302020204030204" pitchFamily="3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in Per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77"/>
    <p:restoredTop sz="94692"/>
  </p:normalViewPr>
  <p:slideViewPr>
    <p:cSldViewPr snapToGrid="0">
      <p:cViewPr varScale="1">
        <p:scale>
          <a:sx n="83" d="100"/>
          <a:sy n="83" d="100"/>
        </p:scale>
        <p:origin x="216"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4-20T22:07:47.003" idx="1">
    <p:pos x="6000" y="0"/>
    <p:text>great work team! i think your content is very good but you have A LOT right now and definitely need to condense. I would look through and really get to the most important part of everything you did and lay that out clearly. Also I'd review some of your bullets and make sure you have complete thoughts/phrases because some things were unclear to an outside perspective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821b330d8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821b330d8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30fb5f573e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30fb5f573e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WENDY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30fb5f573e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30fb5f573e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WENDY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30cc3763d6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30cc3763d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ANGELINA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30cc3763d6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30cc3763d6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30fb5f573e_0_1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30fb5f573e_0_1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Discuss photographer details, finding shoot locations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ANGELINA</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2f95db5d7c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2f95db5d7c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WENDY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30e3d7bcc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30e3d7bcc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WENDY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30e3d7bcc1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30e3d7bcc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19f0ff4a77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19f0ff4a7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WENDY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30c11e41e7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30c11e41e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ANGELINA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84339e5801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84339e580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30c11e41e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230c11e41e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LILY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2f95db5d7c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2f95db5d7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30fb5f573e_0_1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30fb5f573e_0_1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30fb5f573e_0_1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30fb5f573e_0_1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photographer details, finding shoot locations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821b330d8c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1821b330d8c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30fb5f573e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30fb5f573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2dfaa3e4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2dfaa3e4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30fb5f573e_0_1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30fb5f573e_0_1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photographer details, finding shoot locations Lily</a:t>
            </a:r>
            <a:endParaRPr/>
          </a:p>
          <a:p>
            <a:pPr marL="0" lvl="0" indent="0" algn="l" rtl="0">
              <a:spcBef>
                <a:spcPts val="0"/>
              </a:spcBef>
              <a:spcAft>
                <a:spcPts val="0"/>
              </a:spcAft>
              <a:buNone/>
            </a:pPr>
            <a:endParaRPr/>
          </a:p>
          <a:p>
            <a:pPr marL="0" lvl="0" indent="0" algn="l" rtl="0">
              <a:spcBef>
                <a:spcPts val="0"/>
              </a:spcBef>
              <a:spcAft>
                <a:spcPts val="0"/>
              </a:spcAft>
              <a:buNone/>
            </a:pPr>
            <a:r>
              <a:rPr lang="en"/>
              <a:t>LILY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3749cf6e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3749cf6e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angelina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77d29277cd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77d29277cd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30fb5f573e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30fb5f573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30fb5f573e_0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30fb5f573e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94450" y="2571750"/>
            <a:ext cx="9308100" cy="2589000"/>
          </a:xfrm>
          <a:prstGeom prst="rect">
            <a:avLst/>
          </a:prstGeom>
          <a:solidFill>
            <a:srgbClr val="1327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p:nvPr/>
        </p:nvSpPr>
        <p:spPr>
          <a:xfrm>
            <a:off x="4697175" y="1320225"/>
            <a:ext cx="3616800" cy="17823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6000">
              <a:latin typeface="Fira Sans Extra Condensed Medium"/>
              <a:ea typeface="Fira Sans Extra Condensed Medium"/>
              <a:cs typeface="Fira Sans Extra Condensed Medium"/>
              <a:sym typeface="Fira Sans Extra Condensed Medium"/>
            </a:endParaRPr>
          </a:p>
        </p:txBody>
      </p:sp>
      <p:sp>
        <p:nvSpPr>
          <p:cNvPr id="12" name="Google Shape;12;p2"/>
          <p:cNvSpPr txBox="1"/>
          <p:nvPr/>
        </p:nvSpPr>
        <p:spPr>
          <a:xfrm>
            <a:off x="5911825" y="2977800"/>
            <a:ext cx="2402100" cy="7170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1200">
              <a:latin typeface="Roboto Slab Light"/>
              <a:ea typeface="Roboto Slab Light"/>
              <a:cs typeface="Roboto Slab Light"/>
              <a:sym typeface="Roboto Slab Light"/>
            </a:endParaRPr>
          </a:p>
        </p:txBody>
      </p:sp>
      <p:sp>
        <p:nvSpPr>
          <p:cNvPr id="13" name="Google Shape;13;p2"/>
          <p:cNvSpPr txBox="1">
            <a:spLocks noGrp="1"/>
          </p:cNvSpPr>
          <p:nvPr>
            <p:ph type="ctrTitle"/>
          </p:nvPr>
        </p:nvSpPr>
        <p:spPr>
          <a:xfrm>
            <a:off x="2194775" y="1457250"/>
            <a:ext cx="4754400" cy="222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grpSp>
        <p:nvGrpSpPr>
          <p:cNvPr id="14" name="Google Shape;14;p2"/>
          <p:cNvGrpSpPr/>
          <p:nvPr/>
        </p:nvGrpSpPr>
        <p:grpSpPr>
          <a:xfrm>
            <a:off x="103225" y="2571750"/>
            <a:ext cx="8940900" cy="2481600"/>
            <a:chOff x="103225" y="2571750"/>
            <a:chExt cx="8940900" cy="2481600"/>
          </a:xfrm>
        </p:grpSpPr>
        <p:cxnSp>
          <p:nvCxnSpPr>
            <p:cNvPr id="15" name="Google Shape;15;p2"/>
            <p:cNvCxnSpPr/>
            <p:nvPr/>
          </p:nvCxnSpPr>
          <p:spPr>
            <a:xfrm>
              <a:off x="1032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6" name="Google Shape;16;p2"/>
            <p:cNvCxnSpPr/>
            <p:nvPr/>
          </p:nvCxnSpPr>
          <p:spPr>
            <a:xfrm>
              <a:off x="90441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7" name="Google Shape;17;p2"/>
            <p:cNvCxnSpPr/>
            <p:nvPr/>
          </p:nvCxnSpPr>
          <p:spPr>
            <a:xfrm>
              <a:off x="103225" y="5053350"/>
              <a:ext cx="8940900" cy="0"/>
            </a:xfrm>
            <a:prstGeom prst="straightConnector1">
              <a:avLst/>
            </a:prstGeom>
            <a:noFill/>
            <a:ln w="19050" cap="flat" cmpd="sng">
              <a:solidFill>
                <a:schemeClr val="lt1"/>
              </a:solidFill>
              <a:prstDash val="solid"/>
              <a:round/>
              <a:headEnd type="none" w="med" len="med"/>
              <a:tailEnd type="none" w="med" len="med"/>
            </a:ln>
          </p:spPr>
        </p:cxnSp>
      </p:grpSp>
      <p:sp>
        <p:nvSpPr>
          <p:cNvPr id="18" name="Google Shape;18;p2"/>
          <p:cNvSpPr txBox="1">
            <a:spLocks noGrp="1"/>
          </p:cNvSpPr>
          <p:nvPr>
            <p:ph type="subTitle" idx="1"/>
          </p:nvPr>
        </p:nvSpPr>
        <p:spPr>
          <a:xfrm>
            <a:off x="2364775" y="3681600"/>
            <a:ext cx="4417800" cy="36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800"/>
              <a:buNone/>
              <a:defRPr>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0"/>
        <p:cNvGrpSpPr/>
        <p:nvPr/>
      </p:nvGrpSpPr>
      <p:grpSpPr>
        <a:xfrm>
          <a:off x="0" y="0"/>
          <a:ext cx="0" cy="0"/>
          <a:chOff x="0" y="0"/>
          <a:chExt cx="0" cy="0"/>
        </a:xfrm>
      </p:grpSpPr>
      <p:sp>
        <p:nvSpPr>
          <p:cNvPr id="61" name="Google Shape;61;p11"/>
          <p:cNvSpPr/>
          <p:nvPr/>
        </p:nvSpPr>
        <p:spPr>
          <a:xfrm>
            <a:off x="-116125" y="2561775"/>
            <a:ext cx="9281100" cy="141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txBox="1">
            <a:spLocks noGrp="1"/>
          </p:cNvSpPr>
          <p:nvPr>
            <p:ph type="title" hasCustomPrompt="1"/>
          </p:nvPr>
        </p:nvSpPr>
        <p:spPr>
          <a:xfrm>
            <a:off x="2061788" y="723875"/>
            <a:ext cx="5019000" cy="1853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2000"/>
              <a:buNone/>
              <a:defRPr sz="20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64" name="Google Shape;64;p11"/>
          <p:cNvSpPr txBox="1">
            <a:spLocks noGrp="1"/>
          </p:cNvSpPr>
          <p:nvPr>
            <p:ph type="title" idx="2"/>
          </p:nvPr>
        </p:nvSpPr>
        <p:spPr>
          <a:xfrm>
            <a:off x="2485555" y="2871475"/>
            <a:ext cx="4167600" cy="818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3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5">
    <p:spTree>
      <p:nvGrpSpPr>
        <p:cNvPr id="1" name="Shape 66"/>
        <p:cNvGrpSpPr/>
        <p:nvPr/>
      </p:nvGrpSpPr>
      <p:grpSpPr>
        <a:xfrm>
          <a:off x="0" y="0"/>
          <a:ext cx="0" cy="0"/>
          <a:chOff x="0" y="0"/>
          <a:chExt cx="0" cy="0"/>
        </a:xfrm>
      </p:grpSpPr>
      <p:cxnSp>
        <p:nvCxnSpPr>
          <p:cNvPr id="67" name="Google Shape;67;p13"/>
          <p:cNvCxnSpPr/>
          <p:nvPr/>
        </p:nvCxnSpPr>
        <p:spPr>
          <a:xfrm>
            <a:off x="107975" y="2076050"/>
            <a:ext cx="0" cy="1011000"/>
          </a:xfrm>
          <a:prstGeom prst="straightConnector1">
            <a:avLst/>
          </a:prstGeom>
          <a:noFill/>
          <a:ln w="19050" cap="flat" cmpd="sng">
            <a:solidFill>
              <a:schemeClr val="dk2"/>
            </a:solidFill>
            <a:prstDash val="solid"/>
            <a:round/>
            <a:headEnd type="none" w="med" len="med"/>
            <a:tailEnd type="none" w="med" len="med"/>
          </a:ln>
        </p:spPr>
      </p:cxnSp>
      <p:cxnSp>
        <p:nvCxnSpPr>
          <p:cNvPr id="68" name="Google Shape;68;p13"/>
          <p:cNvCxnSpPr/>
          <p:nvPr/>
        </p:nvCxnSpPr>
        <p:spPr>
          <a:xfrm>
            <a:off x="9040374" y="2076050"/>
            <a:ext cx="0" cy="1011000"/>
          </a:xfrm>
          <a:prstGeom prst="straightConnector1">
            <a:avLst/>
          </a:prstGeom>
          <a:noFill/>
          <a:ln w="19050" cap="flat" cmpd="sng">
            <a:solidFill>
              <a:schemeClr val="dk2"/>
            </a:solidFill>
            <a:prstDash val="solid"/>
            <a:round/>
            <a:headEnd type="none" w="med" len="med"/>
            <a:tailEnd type="none" w="med" len="med"/>
          </a:ln>
        </p:spPr>
      </p:cxnSp>
      <p:sp>
        <p:nvSpPr>
          <p:cNvPr id="69" name="Google Shape;69;p1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txBox="1">
            <a:spLocks noGrp="1"/>
          </p:cNvSpPr>
          <p:nvPr>
            <p:ph type="title"/>
          </p:nvPr>
        </p:nvSpPr>
        <p:spPr>
          <a:xfrm>
            <a:off x="625275" y="374693"/>
            <a:ext cx="3852000" cy="723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3"/>
          <p:cNvSpPr txBox="1">
            <a:spLocks noGrp="1"/>
          </p:cNvSpPr>
          <p:nvPr>
            <p:ph type="title" idx="2" hasCustomPrompt="1"/>
          </p:nvPr>
        </p:nvSpPr>
        <p:spPr>
          <a:xfrm>
            <a:off x="2042990" y="1354938"/>
            <a:ext cx="966000" cy="4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2" name="Google Shape;72;p13"/>
          <p:cNvSpPr txBox="1">
            <a:spLocks noGrp="1"/>
          </p:cNvSpPr>
          <p:nvPr>
            <p:ph type="subTitle" idx="1"/>
          </p:nvPr>
        </p:nvSpPr>
        <p:spPr>
          <a:xfrm>
            <a:off x="1588790" y="1916625"/>
            <a:ext cx="18744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73" name="Google Shape;73;p13"/>
          <p:cNvSpPr txBox="1">
            <a:spLocks noGrp="1"/>
          </p:cNvSpPr>
          <p:nvPr>
            <p:ph type="subTitle" idx="3"/>
          </p:nvPr>
        </p:nvSpPr>
        <p:spPr>
          <a:xfrm>
            <a:off x="1465040" y="2195840"/>
            <a:ext cx="21219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74" name="Google Shape;74;p13"/>
          <p:cNvSpPr txBox="1">
            <a:spLocks noGrp="1"/>
          </p:cNvSpPr>
          <p:nvPr>
            <p:ph type="title" idx="4" hasCustomPrompt="1"/>
          </p:nvPr>
        </p:nvSpPr>
        <p:spPr>
          <a:xfrm>
            <a:off x="4542225" y="1354938"/>
            <a:ext cx="966000" cy="4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5" name="Google Shape;75;p13"/>
          <p:cNvSpPr txBox="1">
            <a:spLocks noGrp="1"/>
          </p:cNvSpPr>
          <p:nvPr>
            <p:ph type="subTitle" idx="5"/>
          </p:nvPr>
        </p:nvSpPr>
        <p:spPr>
          <a:xfrm>
            <a:off x="4088025" y="1908702"/>
            <a:ext cx="1874400" cy="28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76" name="Google Shape;76;p13"/>
          <p:cNvSpPr txBox="1">
            <a:spLocks noGrp="1"/>
          </p:cNvSpPr>
          <p:nvPr>
            <p:ph type="subTitle" idx="6"/>
          </p:nvPr>
        </p:nvSpPr>
        <p:spPr>
          <a:xfrm>
            <a:off x="3852975" y="2195840"/>
            <a:ext cx="23445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77" name="Google Shape;77;p13"/>
          <p:cNvSpPr txBox="1">
            <a:spLocks noGrp="1"/>
          </p:cNvSpPr>
          <p:nvPr>
            <p:ph type="title" idx="7" hasCustomPrompt="1"/>
          </p:nvPr>
        </p:nvSpPr>
        <p:spPr>
          <a:xfrm>
            <a:off x="6994306" y="1354938"/>
            <a:ext cx="966000" cy="4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8" name="Google Shape;78;p13"/>
          <p:cNvSpPr txBox="1">
            <a:spLocks noGrp="1"/>
          </p:cNvSpPr>
          <p:nvPr>
            <p:ph type="subTitle" idx="8"/>
          </p:nvPr>
        </p:nvSpPr>
        <p:spPr>
          <a:xfrm>
            <a:off x="6541456" y="1908693"/>
            <a:ext cx="1871700" cy="28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79" name="Google Shape;79;p13"/>
          <p:cNvSpPr txBox="1">
            <a:spLocks noGrp="1"/>
          </p:cNvSpPr>
          <p:nvPr>
            <p:ph type="subTitle" idx="9"/>
          </p:nvPr>
        </p:nvSpPr>
        <p:spPr>
          <a:xfrm>
            <a:off x="6343756" y="2195840"/>
            <a:ext cx="22671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80" name="Google Shape;80;p13"/>
          <p:cNvSpPr txBox="1">
            <a:spLocks noGrp="1"/>
          </p:cNvSpPr>
          <p:nvPr>
            <p:ph type="title" idx="13" hasCustomPrompt="1"/>
          </p:nvPr>
        </p:nvSpPr>
        <p:spPr>
          <a:xfrm>
            <a:off x="2042990" y="3241327"/>
            <a:ext cx="9660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1" name="Google Shape;81;p13"/>
          <p:cNvSpPr txBox="1">
            <a:spLocks noGrp="1"/>
          </p:cNvSpPr>
          <p:nvPr>
            <p:ph type="subTitle" idx="14"/>
          </p:nvPr>
        </p:nvSpPr>
        <p:spPr>
          <a:xfrm>
            <a:off x="1588790" y="3830925"/>
            <a:ext cx="18744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82" name="Google Shape;82;p13"/>
          <p:cNvSpPr txBox="1">
            <a:spLocks noGrp="1"/>
          </p:cNvSpPr>
          <p:nvPr>
            <p:ph type="subTitle" idx="15"/>
          </p:nvPr>
        </p:nvSpPr>
        <p:spPr>
          <a:xfrm>
            <a:off x="1465040" y="4089824"/>
            <a:ext cx="21219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83" name="Google Shape;83;p13"/>
          <p:cNvSpPr txBox="1">
            <a:spLocks noGrp="1"/>
          </p:cNvSpPr>
          <p:nvPr>
            <p:ph type="title" idx="16" hasCustomPrompt="1"/>
          </p:nvPr>
        </p:nvSpPr>
        <p:spPr>
          <a:xfrm>
            <a:off x="4542225" y="3241327"/>
            <a:ext cx="9660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4" name="Google Shape;84;p13"/>
          <p:cNvSpPr txBox="1">
            <a:spLocks noGrp="1"/>
          </p:cNvSpPr>
          <p:nvPr>
            <p:ph type="subTitle" idx="17"/>
          </p:nvPr>
        </p:nvSpPr>
        <p:spPr>
          <a:xfrm>
            <a:off x="4089375" y="3830925"/>
            <a:ext cx="18717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85" name="Google Shape;85;p13"/>
          <p:cNvSpPr txBox="1">
            <a:spLocks noGrp="1"/>
          </p:cNvSpPr>
          <p:nvPr>
            <p:ph type="subTitle" idx="18"/>
          </p:nvPr>
        </p:nvSpPr>
        <p:spPr>
          <a:xfrm>
            <a:off x="3919575" y="4091377"/>
            <a:ext cx="22113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86" name="Google Shape;86;p13"/>
          <p:cNvSpPr txBox="1">
            <a:spLocks noGrp="1"/>
          </p:cNvSpPr>
          <p:nvPr>
            <p:ph type="title" idx="19" hasCustomPrompt="1"/>
          </p:nvPr>
        </p:nvSpPr>
        <p:spPr>
          <a:xfrm>
            <a:off x="6994306" y="3241327"/>
            <a:ext cx="9660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7" name="Google Shape;87;p13"/>
          <p:cNvSpPr txBox="1">
            <a:spLocks noGrp="1"/>
          </p:cNvSpPr>
          <p:nvPr>
            <p:ph type="subTitle" idx="20"/>
          </p:nvPr>
        </p:nvSpPr>
        <p:spPr>
          <a:xfrm>
            <a:off x="6541456" y="3830925"/>
            <a:ext cx="18717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88" name="Google Shape;88;p13"/>
          <p:cNvSpPr txBox="1">
            <a:spLocks noGrp="1"/>
          </p:cNvSpPr>
          <p:nvPr>
            <p:ph type="subTitle" idx="21"/>
          </p:nvPr>
        </p:nvSpPr>
        <p:spPr>
          <a:xfrm>
            <a:off x="6371656" y="4091377"/>
            <a:ext cx="22113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89"/>
        <p:cNvGrpSpPr/>
        <p:nvPr/>
      </p:nvGrpSpPr>
      <p:grpSpPr>
        <a:xfrm>
          <a:off x="0" y="0"/>
          <a:ext cx="0" cy="0"/>
          <a:chOff x="0" y="0"/>
          <a:chExt cx="0" cy="0"/>
        </a:xfrm>
      </p:grpSpPr>
      <p:sp>
        <p:nvSpPr>
          <p:cNvPr id="90" name="Google Shape;90;p14"/>
          <p:cNvSpPr/>
          <p:nvPr/>
        </p:nvSpPr>
        <p:spPr>
          <a:xfrm>
            <a:off x="150" y="2074046"/>
            <a:ext cx="9144000" cy="101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 name="Google Shape;91;p14"/>
          <p:cNvCxnSpPr/>
          <p:nvPr/>
        </p:nvCxnSpPr>
        <p:spPr>
          <a:xfrm>
            <a:off x="107975" y="2076050"/>
            <a:ext cx="0" cy="1011000"/>
          </a:xfrm>
          <a:prstGeom prst="straightConnector1">
            <a:avLst/>
          </a:prstGeom>
          <a:noFill/>
          <a:ln w="19050" cap="flat" cmpd="sng">
            <a:solidFill>
              <a:schemeClr val="dk2"/>
            </a:solidFill>
            <a:prstDash val="solid"/>
            <a:round/>
            <a:headEnd type="none" w="med" len="med"/>
            <a:tailEnd type="none" w="med" len="med"/>
          </a:ln>
        </p:spPr>
      </p:cxnSp>
      <p:cxnSp>
        <p:nvCxnSpPr>
          <p:cNvPr id="92" name="Google Shape;92;p14"/>
          <p:cNvCxnSpPr/>
          <p:nvPr/>
        </p:nvCxnSpPr>
        <p:spPr>
          <a:xfrm>
            <a:off x="9040374" y="2076050"/>
            <a:ext cx="0" cy="1011000"/>
          </a:xfrm>
          <a:prstGeom prst="straightConnector1">
            <a:avLst/>
          </a:prstGeom>
          <a:noFill/>
          <a:ln w="19050" cap="flat" cmpd="sng">
            <a:solidFill>
              <a:schemeClr val="dk2"/>
            </a:solidFill>
            <a:prstDash val="solid"/>
            <a:round/>
            <a:headEnd type="none" w="med" len="med"/>
            <a:tailEnd type="none" w="med" len="med"/>
          </a:ln>
        </p:spPr>
      </p:cxnSp>
      <p:sp>
        <p:nvSpPr>
          <p:cNvPr id="93" name="Google Shape;93;p14"/>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txBox="1">
            <a:spLocks noGrp="1"/>
          </p:cNvSpPr>
          <p:nvPr>
            <p:ph type="title"/>
          </p:nvPr>
        </p:nvSpPr>
        <p:spPr>
          <a:xfrm>
            <a:off x="2646000" y="2214851"/>
            <a:ext cx="38520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4"/>
          <p:cNvSpPr txBox="1">
            <a:spLocks noGrp="1"/>
          </p:cNvSpPr>
          <p:nvPr>
            <p:ph type="title" idx="2" hasCustomPrompt="1"/>
          </p:nvPr>
        </p:nvSpPr>
        <p:spPr>
          <a:xfrm>
            <a:off x="2179558" y="591141"/>
            <a:ext cx="2340900" cy="4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6" name="Google Shape;96;p14"/>
          <p:cNvSpPr txBox="1">
            <a:spLocks noGrp="1"/>
          </p:cNvSpPr>
          <p:nvPr>
            <p:ph type="subTitle" idx="1"/>
          </p:nvPr>
        </p:nvSpPr>
        <p:spPr>
          <a:xfrm>
            <a:off x="2179558" y="1185101"/>
            <a:ext cx="23409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97" name="Google Shape;97;p14"/>
          <p:cNvSpPr txBox="1">
            <a:spLocks noGrp="1"/>
          </p:cNvSpPr>
          <p:nvPr>
            <p:ph type="subTitle" idx="3"/>
          </p:nvPr>
        </p:nvSpPr>
        <p:spPr>
          <a:xfrm>
            <a:off x="2179558" y="1480453"/>
            <a:ext cx="23409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98" name="Google Shape;98;p14"/>
          <p:cNvSpPr txBox="1">
            <a:spLocks noGrp="1"/>
          </p:cNvSpPr>
          <p:nvPr>
            <p:ph type="title" idx="4" hasCustomPrompt="1"/>
          </p:nvPr>
        </p:nvSpPr>
        <p:spPr>
          <a:xfrm>
            <a:off x="4623144" y="591141"/>
            <a:ext cx="2340900" cy="4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9" name="Google Shape;99;p14"/>
          <p:cNvSpPr txBox="1">
            <a:spLocks noGrp="1"/>
          </p:cNvSpPr>
          <p:nvPr>
            <p:ph type="subTitle" idx="5"/>
          </p:nvPr>
        </p:nvSpPr>
        <p:spPr>
          <a:xfrm>
            <a:off x="4623144" y="1177178"/>
            <a:ext cx="2340900" cy="28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a:solidFill>
                  <a:schemeClr val="dk1"/>
                </a:solidFill>
                <a:latin typeface="Bebas Neue"/>
                <a:ea typeface="Bebas Neue"/>
                <a:cs typeface="Bebas Neue"/>
                <a:sym typeface="Bebas Neue"/>
              </a:defRPr>
            </a:lvl9pPr>
          </a:lstStyle>
          <a:p>
            <a:endParaRPr/>
          </a:p>
        </p:txBody>
      </p:sp>
      <p:sp>
        <p:nvSpPr>
          <p:cNvPr id="100" name="Google Shape;100;p14"/>
          <p:cNvSpPr txBox="1">
            <a:spLocks noGrp="1"/>
          </p:cNvSpPr>
          <p:nvPr>
            <p:ph type="subTitle" idx="6"/>
          </p:nvPr>
        </p:nvSpPr>
        <p:spPr>
          <a:xfrm>
            <a:off x="4621344" y="1480453"/>
            <a:ext cx="23445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01" name="Google Shape;101;p14"/>
          <p:cNvSpPr txBox="1">
            <a:spLocks noGrp="1"/>
          </p:cNvSpPr>
          <p:nvPr>
            <p:ph type="title" idx="7" hasCustomPrompt="1"/>
          </p:nvPr>
        </p:nvSpPr>
        <p:spPr>
          <a:xfrm>
            <a:off x="2179558" y="3241327"/>
            <a:ext cx="23409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2" name="Google Shape;102;p14"/>
          <p:cNvSpPr txBox="1">
            <a:spLocks noGrp="1"/>
          </p:cNvSpPr>
          <p:nvPr>
            <p:ph type="subTitle" idx="8"/>
          </p:nvPr>
        </p:nvSpPr>
        <p:spPr>
          <a:xfrm>
            <a:off x="2179558" y="3848406"/>
            <a:ext cx="23409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103" name="Google Shape;103;p14"/>
          <p:cNvSpPr txBox="1">
            <a:spLocks noGrp="1"/>
          </p:cNvSpPr>
          <p:nvPr>
            <p:ph type="subTitle" idx="9"/>
          </p:nvPr>
        </p:nvSpPr>
        <p:spPr>
          <a:xfrm>
            <a:off x="2179558" y="4132855"/>
            <a:ext cx="23409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104" name="Google Shape;104;p14"/>
          <p:cNvSpPr txBox="1">
            <a:spLocks noGrp="1"/>
          </p:cNvSpPr>
          <p:nvPr>
            <p:ph type="title" idx="13" hasCustomPrompt="1"/>
          </p:nvPr>
        </p:nvSpPr>
        <p:spPr>
          <a:xfrm>
            <a:off x="4623144" y="3241327"/>
            <a:ext cx="23409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5" name="Google Shape;105;p14"/>
          <p:cNvSpPr txBox="1">
            <a:spLocks noGrp="1"/>
          </p:cNvSpPr>
          <p:nvPr>
            <p:ph type="subTitle" idx="14"/>
          </p:nvPr>
        </p:nvSpPr>
        <p:spPr>
          <a:xfrm>
            <a:off x="4623144" y="3848406"/>
            <a:ext cx="23409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solidFill>
                  <a:schemeClr val="dk1"/>
                </a:solidFill>
                <a:latin typeface="Bebas Neue"/>
                <a:ea typeface="Bebas Neue"/>
                <a:cs typeface="Bebas Neue"/>
                <a:sym typeface="Bebas Neue"/>
              </a:defRPr>
            </a:lvl2pPr>
            <a:lvl3pPr lvl="2" algn="ctr" rtl="0">
              <a:spcBef>
                <a:spcPts val="0"/>
              </a:spcBef>
              <a:spcAft>
                <a:spcPts val="0"/>
              </a:spcAft>
              <a:buNone/>
              <a:defRPr>
                <a:solidFill>
                  <a:schemeClr val="dk1"/>
                </a:solidFill>
                <a:latin typeface="Bebas Neue"/>
                <a:ea typeface="Bebas Neue"/>
                <a:cs typeface="Bebas Neue"/>
                <a:sym typeface="Bebas Neue"/>
              </a:defRPr>
            </a:lvl3pPr>
            <a:lvl4pPr lvl="3" algn="ctr" rtl="0">
              <a:spcBef>
                <a:spcPts val="0"/>
              </a:spcBef>
              <a:spcAft>
                <a:spcPts val="0"/>
              </a:spcAft>
              <a:buNone/>
              <a:defRPr>
                <a:solidFill>
                  <a:schemeClr val="dk1"/>
                </a:solidFill>
                <a:latin typeface="Bebas Neue"/>
                <a:ea typeface="Bebas Neue"/>
                <a:cs typeface="Bebas Neue"/>
                <a:sym typeface="Bebas Neue"/>
              </a:defRPr>
            </a:lvl4pPr>
            <a:lvl5pPr lvl="4" algn="ctr" rtl="0">
              <a:spcBef>
                <a:spcPts val="0"/>
              </a:spcBef>
              <a:spcAft>
                <a:spcPts val="0"/>
              </a:spcAft>
              <a:buNone/>
              <a:defRPr>
                <a:solidFill>
                  <a:schemeClr val="dk1"/>
                </a:solidFill>
                <a:latin typeface="Bebas Neue"/>
                <a:ea typeface="Bebas Neue"/>
                <a:cs typeface="Bebas Neue"/>
                <a:sym typeface="Bebas Neue"/>
              </a:defRPr>
            </a:lvl5pPr>
            <a:lvl6pPr lvl="5" algn="ctr" rtl="0">
              <a:spcBef>
                <a:spcPts val="0"/>
              </a:spcBef>
              <a:spcAft>
                <a:spcPts val="0"/>
              </a:spcAft>
              <a:buNone/>
              <a:defRPr>
                <a:solidFill>
                  <a:schemeClr val="dk1"/>
                </a:solidFill>
                <a:latin typeface="Bebas Neue"/>
                <a:ea typeface="Bebas Neue"/>
                <a:cs typeface="Bebas Neue"/>
                <a:sym typeface="Bebas Neue"/>
              </a:defRPr>
            </a:lvl6pPr>
            <a:lvl7pPr lvl="6" algn="ctr" rtl="0">
              <a:spcBef>
                <a:spcPts val="0"/>
              </a:spcBef>
              <a:spcAft>
                <a:spcPts val="0"/>
              </a:spcAft>
              <a:buNone/>
              <a:defRPr>
                <a:solidFill>
                  <a:schemeClr val="dk1"/>
                </a:solidFill>
                <a:latin typeface="Bebas Neue"/>
                <a:ea typeface="Bebas Neue"/>
                <a:cs typeface="Bebas Neue"/>
                <a:sym typeface="Bebas Neue"/>
              </a:defRPr>
            </a:lvl7pPr>
            <a:lvl8pPr lvl="7" algn="ctr" rtl="0">
              <a:spcBef>
                <a:spcPts val="0"/>
              </a:spcBef>
              <a:spcAft>
                <a:spcPts val="0"/>
              </a:spcAft>
              <a:buNone/>
              <a:defRPr>
                <a:solidFill>
                  <a:schemeClr val="dk1"/>
                </a:solidFill>
                <a:latin typeface="Bebas Neue"/>
                <a:ea typeface="Bebas Neue"/>
                <a:cs typeface="Bebas Neue"/>
                <a:sym typeface="Bebas Neue"/>
              </a:defRPr>
            </a:lvl8pPr>
            <a:lvl9pPr lvl="8" algn="ctr" rtl="0">
              <a:spcBef>
                <a:spcPts val="0"/>
              </a:spcBef>
              <a:spcAft>
                <a:spcPts val="0"/>
              </a:spcAft>
              <a:buNone/>
              <a:defRPr>
                <a:solidFill>
                  <a:schemeClr val="dk1"/>
                </a:solidFill>
                <a:latin typeface="Bebas Neue"/>
                <a:ea typeface="Bebas Neue"/>
                <a:cs typeface="Bebas Neue"/>
                <a:sym typeface="Bebas Neue"/>
              </a:defRPr>
            </a:lvl9pPr>
          </a:lstStyle>
          <a:p>
            <a:endParaRPr/>
          </a:p>
        </p:txBody>
      </p:sp>
      <p:sp>
        <p:nvSpPr>
          <p:cNvPr id="106" name="Google Shape;106;p14"/>
          <p:cNvSpPr txBox="1">
            <a:spLocks noGrp="1"/>
          </p:cNvSpPr>
          <p:nvPr>
            <p:ph type="subTitle" idx="15"/>
          </p:nvPr>
        </p:nvSpPr>
        <p:spPr>
          <a:xfrm>
            <a:off x="4623144" y="4132855"/>
            <a:ext cx="23409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7"/>
        <p:cNvGrpSpPr/>
        <p:nvPr/>
      </p:nvGrpSpPr>
      <p:grpSpPr>
        <a:xfrm>
          <a:off x="0" y="0"/>
          <a:ext cx="0" cy="0"/>
          <a:chOff x="0" y="0"/>
          <a:chExt cx="0" cy="0"/>
        </a:xfrm>
      </p:grpSpPr>
      <p:sp>
        <p:nvSpPr>
          <p:cNvPr id="108" name="Google Shape;108;p15"/>
          <p:cNvSpPr/>
          <p:nvPr/>
        </p:nvSpPr>
        <p:spPr>
          <a:xfrm>
            <a:off x="5905875" y="874075"/>
            <a:ext cx="3275700" cy="113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72675" y="2002900"/>
            <a:ext cx="4198200" cy="113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txBox="1">
            <a:spLocks noGrp="1"/>
          </p:cNvSpPr>
          <p:nvPr>
            <p:ph type="title" hasCustomPrompt="1"/>
          </p:nvPr>
        </p:nvSpPr>
        <p:spPr>
          <a:xfrm>
            <a:off x="4454300" y="961363"/>
            <a:ext cx="1663200" cy="9354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2" name="Google Shape;112;p15"/>
          <p:cNvSpPr txBox="1">
            <a:spLocks noGrp="1"/>
          </p:cNvSpPr>
          <p:nvPr>
            <p:ph type="title" idx="2"/>
          </p:nvPr>
        </p:nvSpPr>
        <p:spPr>
          <a:xfrm>
            <a:off x="4454300" y="1954962"/>
            <a:ext cx="4321500" cy="12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Font typeface="Overpass"/>
              <a:buNone/>
              <a:defRPr sz="9600" b="1"/>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endParaRPr/>
          </a:p>
        </p:txBody>
      </p:sp>
      <p:sp>
        <p:nvSpPr>
          <p:cNvPr id="113" name="Google Shape;113;p15"/>
          <p:cNvSpPr txBox="1">
            <a:spLocks noGrp="1"/>
          </p:cNvSpPr>
          <p:nvPr>
            <p:ph type="subTitle" idx="1"/>
          </p:nvPr>
        </p:nvSpPr>
        <p:spPr>
          <a:xfrm>
            <a:off x="4454300" y="3158539"/>
            <a:ext cx="3834000" cy="63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cxnSp>
        <p:nvCxnSpPr>
          <p:cNvPr id="114" name="Google Shape;114;p15"/>
          <p:cNvCxnSpPr/>
          <p:nvPr/>
        </p:nvCxnSpPr>
        <p:spPr>
          <a:xfrm>
            <a:off x="9042625" y="882362"/>
            <a:ext cx="2400" cy="1112100"/>
          </a:xfrm>
          <a:prstGeom prst="straightConnector1">
            <a:avLst/>
          </a:prstGeom>
          <a:noFill/>
          <a:ln w="19050" cap="flat" cmpd="sng">
            <a:solidFill>
              <a:schemeClr val="lt1"/>
            </a:solidFill>
            <a:prstDash val="solid"/>
            <a:round/>
            <a:headEnd type="none" w="med" len="med"/>
            <a:tailEnd type="none" w="med" len="med"/>
          </a:ln>
        </p:spPr>
      </p:cxnSp>
      <p:cxnSp>
        <p:nvCxnSpPr>
          <p:cNvPr id="115" name="Google Shape;115;p15"/>
          <p:cNvCxnSpPr/>
          <p:nvPr/>
        </p:nvCxnSpPr>
        <p:spPr>
          <a:xfrm>
            <a:off x="101785" y="2015050"/>
            <a:ext cx="2400" cy="111210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rgbClr val="13271E"/>
        </a:solidFill>
        <a:effectLst/>
      </p:bgPr>
    </p:bg>
    <p:spTree>
      <p:nvGrpSpPr>
        <p:cNvPr id="1" name="Shape 116"/>
        <p:cNvGrpSpPr/>
        <p:nvPr/>
      </p:nvGrpSpPr>
      <p:grpSpPr>
        <a:xfrm>
          <a:off x="0" y="0"/>
          <a:ext cx="0" cy="0"/>
          <a:chOff x="0" y="0"/>
          <a:chExt cx="0" cy="0"/>
        </a:xfrm>
      </p:grpSpPr>
      <p:sp>
        <p:nvSpPr>
          <p:cNvPr id="117" name="Google Shape;117;p16"/>
          <p:cNvSpPr/>
          <p:nvPr/>
        </p:nvSpPr>
        <p:spPr>
          <a:xfrm>
            <a:off x="101550" y="106200"/>
            <a:ext cx="8940900" cy="4931100"/>
          </a:xfrm>
          <a:prstGeom prst="rect">
            <a:avLst/>
          </a:prstGeom>
          <a:solidFill>
            <a:srgbClr val="13271E"/>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txBox="1">
            <a:spLocks noGrp="1"/>
          </p:cNvSpPr>
          <p:nvPr>
            <p:ph type="title" hasCustomPrompt="1"/>
          </p:nvPr>
        </p:nvSpPr>
        <p:spPr>
          <a:xfrm>
            <a:off x="1067805" y="2016996"/>
            <a:ext cx="1663200" cy="93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 name="Google Shape;119;p16"/>
          <p:cNvSpPr txBox="1">
            <a:spLocks noGrp="1"/>
          </p:cNvSpPr>
          <p:nvPr>
            <p:ph type="title" idx="2"/>
          </p:nvPr>
        </p:nvSpPr>
        <p:spPr>
          <a:xfrm>
            <a:off x="2704980" y="1687479"/>
            <a:ext cx="4321500" cy="123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9600" b="1">
                <a:solidFill>
                  <a:schemeClr val="lt1"/>
                </a:solidFill>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endParaRPr/>
          </a:p>
        </p:txBody>
      </p:sp>
      <p:sp>
        <p:nvSpPr>
          <p:cNvPr id="120" name="Google Shape;120;p16"/>
          <p:cNvSpPr txBox="1">
            <a:spLocks noGrp="1"/>
          </p:cNvSpPr>
          <p:nvPr>
            <p:ph type="subTitle" idx="1"/>
          </p:nvPr>
        </p:nvSpPr>
        <p:spPr>
          <a:xfrm>
            <a:off x="5990546" y="2017000"/>
            <a:ext cx="1936500" cy="110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solidFill>
                  <a:schemeClr val="lt1"/>
                </a:solidFill>
              </a:defRPr>
            </a:lvl1pPr>
            <a:lvl2pPr lvl="1" rtl="0">
              <a:lnSpc>
                <a:spcPct val="100000"/>
              </a:lnSpc>
              <a:spcBef>
                <a:spcPts val="0"/>
              </a:spcBef>
              <a:spcAft>
                <a:spcPts val="0"/>
              </a:spcAft>
              <a:buNone/>
              <a:defRPr>
                <a:solidFill>
                  <a:schemeClr val="lt1"/>
                </a:solidFill>
              </a:defRPr>
            </a:lvl2pPr>
            <a:lvl3pPr lvl="2" rtl="0">
              <a:lnSpc>
                <a:spcPct val="100000"/>
              </a:lnSpc>
              <a:spcBef>
                <a:spcPts val="0"/>
              </a:spcBef>
              <a:spcAft>
                <a:spcPts val="0"/>
              </a:spcAft>
              <a:buNone/>
              <a:defRPr>
                <a:solidFill>
                  <a:schemeClr val="lt1"/>
                </a:solidFill>
              </a:defRPr>
            </a:lvl3pPr>
            <a:lvl4pPr lvl="3" rtl="0">
              <a:lnSpc>
                <a:spcPct val="100000"/>
              </a:lnSpc>
              <a:spcBef>
                <a:spcPts val="0"/>
              </a:spcBef>
              <a:spcAft>
                <a:spcPts val="0"/>
              </a:spcAft>
              <a:buNone/>
              <a:defRPr>
                <a:solidFill>
                  <a:schemeClr val="lt1"/>
                </a:solidFill>
              </a:defRPr>
            </a:lvl4pPr>
            <a:lvl5pPr lvl="4" rtl="0">
              <a:lnSpc>
                <a:spcPct val="100000"/>
              </a:lnSpc>
              <a:spcBef>
                <a:spcPts val="0"/>
              </a:spcBef>
              <a:spcAft>
                <a:spcPts val="0"/>
              </a:spcAft>
              <a:buNone/>
              <a:defRPr>
                <a:solidFill>
                  <a:schemeClr val="lt1"/>
                </a:solidFill>
              </a:defRPr>
            </a:lvl5pPr>
            <a:lvl6pPr lvl="5" rtl="0">
              <a:lnSpc>
                <a:spcPct val="100000"/>
              </a:lnSpc>
              <a:spcBef>
                <a:spcPts val="0"/>
              </a:spcBef>
              <a:spcAft>
                <a:spcPts val="0"/>
              </a:spcAft>
              <a:buNone/>
              <a:defRPr>
                <a:solidFill>
                  <a:schemeClr val="lt1"/>
                </a:solidFill>
              </a:defRPr>
            </a:lvl6pPr>
            <a:lvl7pPr lvl="6" rtl="0">
              <a:lnSpc>
                <a:spcPct val="100000"/>
              </a:lnSpc>
              <a:spcBef>
                <a:spcPts val="0"/>
              </a:spcBef>
              <a:spcAft>
                <a:spcPts val="0"/>
              </a:spcAft>
              <a:buNone/>
              <a:defRPr>
                <a:solidFill>
                  <a:schemeClr val="lt1"/>
                </a:solidFill>
              </a:defRPr>
            </a:lvl7pPr>
            <a:lvl8pPr lvl="7" rtl="0">
              <a:lnSpc>
                <a:spcPct val="100000"/>
              </a:lnSpc>
              <a:spcBef>
                <a:spcPts val="0"/>
              </a:spcBef>
              <a:spcAft>
                <a:spcPts val="0"/>
              </a:spcAft>
              <a:buNone/>
              <a:defRPr>
                <a:solidFill>
                  <a:schemeClr val="lt1"/>
                </a:solidFill>
              </a:defRPr>
            </a:lvl8pPr>
            <a:lvl9pPr lvl="8" rtl="0">
              <a:lnSpc>
                <a:spcPct val="100000"/>
              </a:lnSpc>
              <a:spcBef>
                <a:spcPts val="0"/>
              </a:spcBef>
              <a:spcAft>
                <a:spcPts val="0"/>
              </a:spcAft>
              <a:buNone/>
              <a:defRPr>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_ONLY_6">
    <p:bg>
      <p:bgPr>
        <a:solidFill>
          <a:srgbClr val="13271E"/>
        </a:solid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270600" y="1898400"/>
            <a:ext cx="2169300" cy="13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7"/>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6_1">
    <p:bg>
      <p:bgPr>
        <a:solidFill>
          <a:srgbClr val="13271E"/>
        </a:solidFill>
        <a:effectLst/>
      </p:bgPr>
    </p:bg>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713225" y="394185"/>
            <a:ext cx="2169300" cy="1346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18"/>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1">
  <p:cSld name="BIG_NUMBER_1">
    <p:bg>
      <p:bgPr>
        <a:solidFill>
          <a:srgbClr val="13271E"/>
        </a:solidFill>
        <a:effectLst/>
      </p:bgPr>
    </p:bg>
    <p:spTree>
      <p:nvGrpSpPr>
        <p:cNvPr id="1" name="Shape 127"/>
        <p:cNvGrpSpPr/>
        <p:nvPr/>
      </p:nvGrpSpPr>
      <p:grpSpPr>
        <a:xfrm>
          <a:off x="0" y="0"/>
          <a:ext cx="0" cy="0"/>
          <a:chOff x="0" y="0"/>
          <a:chExt cx="0" cy="0"/>
        </a:xfrm>
      </p:grpSpPr>
      <p:sp>
        <p:nvSpPr>
          <p:cNvPr id="128" name="Google Shape;128;p19"/>
          <p:cNvSpPr/>
          <p:nvPr/>
        </p:nvSpPr>
        <p:spPr>
          <a:xfrm>
            <a:off x="4577950" y="1147025"/>
            <a:ext cx="4587000" cy="28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9"/>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txBox="1">
            <a:spLocks noGrp="1"/>
          </p:cNvSpPr>
          <p:nvPr>
            <p:ph type="title" hasCustomPrompt="1"/>
          </p:nvPr>
        </p:nvSpPr>
        <p:spPr>
          <a:xfrm>
            <a:off x="583481" y="1624250"/>
            <a:ext cx="3858900" cy="1853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0"/>
              <a:buNone/>
              <a:defRPr sz="20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131" name="Google Shape;131;p19"/>
          <p:cNvSpPr txBox="1">
            <a:spLocks noGrp="1"/>
          </p:cNvSpPr>
          <p:nvPr>
            <p:ph type="title" idx="2"/>
          </p:nvPr>
        </p:nvSpPr>
        <p:spPr>
          <a:xfrm>
            <a:off x="5044325" y="1437700"/>
            <a:ext cx="2985000" cy="2226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4300"/>
              <a:buNone/>
              <a:defRPr sz="5700">
                <a:solidFill>
                  <a:srgbClr val="000000"/>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32"/>
        <p:cNvGrpSpPr/>
        <p:nvPr/>
      </p:nvGrpSpPr>
      <p:grpSpPr>
        <a:xfrm>
          <a:off x="0" y="0"/>
          <a:ext cx="0" cy="0"/>
          <a:chOff x="0" y="0"/>
          <a:chExt cx="0" cy="0"/>
        </a:xfrm>
      </p:grpSpPr>
      <p:sp>
        <p:nvSpPr>
          <p:cNvPr id="133" name="Google Shape;133;p20"/>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txBox="1">
            <a:spLocks noGrp="1"/>
          </p:cNvSpPr>
          <p:nvPr>
            <p:ph type="subTitle" idx="1"/>
          </p:nvPr>
        </p:nvSpPr>
        <p:spPr>
          <a:xfrm>
            <a:off x="4724000" y="2937140"/>
            <a:ext cx="2093100" cy="48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35" name="Google Shape;135;p20"/>
          <p:cNvSpPr txBox="1">
            <a:spLocks noGrp="1"/>
          </p:cNvSpPr>
          <p:nvPr>
            <p:ph type="subTitle" idx="2"/>
          </p:nvPr>
        </p:nvSpPr>
        <p:spPr>
          <a:xfrm>
            <a:off x="4724000" y="1702013"/>
            <a:ext cx="3715800" cy="12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900" b="1">
                <a:solidFill>
                  <a:schemeClr val="dk1"/>
                </a:solidFill>
              </a:defRPr>
            </a:lvl1pPr>
            <a:lvl2pPr lvl="1" rtl="0">
              <a:lnSpc>
                <a:spcPct val="100000"/>
              </a:lnSpc>
              <a:spcBef>
                <a:spcPts val="0"/>
              </a:spcBef>
              <a:spcAft>
                <a:spcPts val="0"/>
              </a:spcAft>
              <a:buNone/>
              <a:defRPr sz="1900" b="1">
                <a:solidFill>
                  <a:schemeClr val="dk1"/>
                </a:solidFill>
              </a:defRPr>
            </a:lvl2pPr>
            <a:lvl3pPr lvl="2" rtl="0">
              <a:lnSpc>
                <a:spcPct val="100000"/>
              </a:lnSpc>
              <a:spcBef>
                <a:spcPts val="0"/>
              </a:spcBef>
              <a:spcAft>
                <a:spcPts val="0"/>
              </a:spcAft>
              <a:buNone/>
              <a:defRPr sz="1900" b="1">
                <a:solidFill>
                  <a:schemeClr val="dk1"/>
                </a:solidFill>
              </a:defRPr>
            </a:lvl3pPr>
            <a:lvl4pPr lvl="3" rtl="0">
              <a:lnSpc>
                <a:spcPct val="100000"/>
              </a:lnSpc>
              <a:spcBef>
                <a:spcPts val="0"/>
              </a:spcBef>
              <a:spcAft>
                <a:spcPts val="0"/>
              </a:spcAft>
              <a:buNone/>
              <a:defRPr sz="1900" b="1">
                <a:solidFill>
                  <a:schemeClr val="dk1"/>
                </a:solidFill>
              </a:defRPr>
            </a:lvl4pPr>
            <a:lvl5pPr lvl="4" rtl="0">
              <a:lnSpc>
                <a:spcPct val="100000"/>
              </a:lnSpc>
              <a:spcBef>
                <a:spcPts val="0"/>
              </a:spcBef>
              <a:spcAft>
                <a:spcPts val="0"/>
              </a:spcAft>
              <a:buNone/>
              <a:defRPr sz="1900" b="1">
                <a:solidFill>
                  <a:schemeClr val="dk1"/>
                </a:solidFill>
              </a:defRPr>
            </a:lvl5pPr>
            <a:lvl6pPr lvl="5" rtl="0">
              <a:lnSpc>
                <a:spcPct val="100000"/>
              </a:lnSpc>
              <a:spcBef>
                <a:spcPts val="0"/>
              </a:spcBef>
              <a:spcAft>
                <a:spcPts val="0"/>
              </a:spcAft>
              <a:buNone/>
              <a:defRPr sz="1900" b="1">
                <a:solidFill>
                  <a:schemeClr val="dk1"/>
                </a:solidFill>
              </a:defRPr>
            </a:lvl6pPr>
            <a:lvl7pPr lvl="6" rtl="0">
              <a:lnSpc>
                <a:spcPct val="100000"/>
              </a:lnSpc>
              <a:spcBef>
                <a:spcPts val="0"/>
              </a:spcBef>
              <a:spcAft>
                <a:spcPts val="0"/>
              </a:spcAft>
              <a:buNone/>
              <a:defRPr sz="1900" b="1">
                <a:solidFill>
                  <a:schemeClr val="dk1"/>
                </a:solidFill>
              </a:defRPr>
            </a:lvl7pPr>
            <a:lvl8pPr lvl="7" rtl="0">
              <a:lnSpc>
                <a:spcPct val="100000"/>
              </a:lnSpc>
              <a:spcBef>
                <a:spcPts val="0"/>
              </a:spcBef>
              <a:spcAft>
                <a:spcPts val="0"/>
              </a:spcAft>
              <a:buNone/>
              <a:defRPr sz="1900" b="1">
                <a:solidFill>
                  <a:schemeClr val="dk1"/>
                </a:solidFill>
              </a:defRPr>
            </a:lvl8pPr>
            <a:lvl9pPr lvl="8" rtl="0">
              <a:lnSpc>
                <a:spcPct val="100000"/>
              </a:lnSpc>
              <a:spcBef>
                <a:spcPts val="0"/>
              </a:spcBef>
              <a:spcAft>
                <a:spcPts val="0"/>
              </a:spcAft>
              <a:buNone/>
              <a:defRPr sz="1900" b="1">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740500" y="1865638"/>
            <a:ext cx="5473200" cy="1136400"/>
          </a:xfrm>
          <a:prstGeom prst="rect">
            <a:avLst/>
          </a:prstGeom>
          <a:solidFill>
            <a:srgbClr val="1327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 name="Google Shape;22;p3"/>
          <p:cNvCxnSpPr/>
          <p:nvPr/>
        </p:nvCxnSpPr>
        <p:spPr>
          <a:xfrm>
            <a:off x="9042625" y="1877800"/>
            <a:ext cx="2400" cy="1112100"/>
          </a:xfrm>
          <a:prstGeom prst="straightConnector1">
            <a:avLst/>
          </a:prstGeom>
          <a:noFill/>
          <a:ln w="19050" cap="flat" cmpd="sng">
            <a:solidFill>
              <a:schemeClr val="lt1"/>
            </a:solidFill>
            <a:prstDash val="solid"/>
            <a:round/>
            <a:headEnd type="none" w="med" len="med"/>
            <a:tailEnd type="none" w="med" len="med"/>
          </a:ln>
        </p:spPr>
      </p:cxnSp>
      <p:sp>
        <p:nvSpPr>
          <p:cNvPr id="23" name="Google Shape;23;p3"/>
          <p:cNvSpPr txBox="1">
            <a:spLocks noGrp="1"/>
          </p:cNvSpPr>
          <p:nvPr>
            <p:ph type="title" hasCustomPrompt="1"/>
          </p:nvPr>
        </p:nvSpPr>
        <p:spPr>
          <a:xfrm>
            <a:off x="2052200" y="2001425"/>
            <a:ext cx="1663200" cy="93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 name="Google Shape;24;p3"/>
          <p:cNvSpPr txBox="1">
            <a:spLocks noGrp="1"/>
          </p:cNvSpPr>
          <p:nvPr>
            <p:ph type="title" idx="2"/>
          </p:nvPr>
        </p:nvSpPr>
        <p:spPr>
          <a:xfrm>
            <a:off x="4454300" y="1753298"/>
            <a:ext cx="4321500" cy="123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9600" b="1">
                <a:solidFill>
                  <a:schemeClr val="lt1"/>
                </a:solidFill>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endParaRPr/>
          </a:p>
        </p:txBody>
      </p:sp>
      <p:sp>
        <p:nvSpPr>
          <p:cNvPr id="25" name="Google Shape;25;p3"/>
          <p:cNvSpPr txBox="1">
            <a:spLocks noGrp="1"/>
          </p:cNvSpPr>
          <p:nvPr>
            <p:ph type="subTitle" idx="1"/>
          </p:nvPr>
        </p:nvSpPr>
        <p:spPr>
          <a:xfrm>
            <a:off x="4468205" y="3131645"/>
            <a:ext cx="3834000" cy="63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6"/>
        <p:cNvGrpSpPr/>
        <p:nvPr/>
      </p:nvGrpSpPr>
      <p:grpSpPr>
        <a:xfrm>
          <a:off x="0" y="0"/>
          <a:ext cx="0" cy="0"/>
          <a:chOff x="0" y="0"/>
          <a:chExt cx="0" cy="0"/>
        </a:xfrm>
      </p:grpSpPr>
      <p:sp>
        <p:nvSpPr>
          <p:cNvPr id="137" name="Google Shape;137;p21"/>
          <p:cNvSpPr/>
          <p:nvPr/>
        </p:nvSpPr>
        <p:spPr>
          <a:xfrm>
            <a:off x="3180600" y="-56625"/>
            <a:ext cx="2782800" cy="52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1"/>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1"/>
          <p:cNvSpPr txBox="1">
            <a:spLocks noGrp="1"/>
          </p:cNvSpPr>
          <p:nvPr>
            <p:ph type="title"/>
          </p:nvPr>
        </p:nvSpPr>
        <p:spPr>
          <a:xfrm>
            <a:off x="3180600" y="294790"/>
            <a:ext cx="2782800" cy="15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21"/>
          <p:cNvSpPr txBox="1">
            <a:spLocks noGrp="1"/>
          </p:cNvSpPr>
          <p:nvPr>
            <p:ph type="subTitle" idx="1"/>
          </p:nvPr>
        </p:nvSpPr>
        <p:spPr>
          <a:xfrm>
            <a:off x="945404" y="2847226"/>
            <a:ext cx="18378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200" b="1">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b="1">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b="1">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b="1">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b="1">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b="1">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b="1">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b="1">
                <a:solidFill>
                  <a:schemeClr val="dk1"/>
                </a:solidFill>
                <a:latin typeface="Bebas Neue"/>
                <a:ea typeface="Bebas Neue"/>
                <a:cs typeface="Bebas Neue"/>
                <a:sym typeface="Bebas Neue"/>
              </a:defRPr>
            </a:lvl9pPr>
          </a:lstStyle>
          <a:p>
            <a:endParaRPr/>
          </a:p>
        </p:txBody>
      </p:sp>
      <p:sp>
        <p:nvSpPr>
          <p:cNvPr id="141" name="Google Shape;141;p21"/>
          <p:cNvSpPr txBox="1">
            <a:spLocks noGrp="1"/>
          </p:cNvSpPr>
          <p:nvPr>
            <p:ph type="subTitle" idx="2"/>
          </p:nvPr>
        </p:nvSpPr>
        <p:spPr>
          <a:xfrm>
            <a:off x="698504" y="3158786"/>
            <a:ext cx="2084700" cy="111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42" name="Google Shape;142;p21"/>
          <p:cNvSpPr txBox="1">
            <a:spLocks noGrp="1"/>
          </p:cNvSpPr>
          <p:nvPr>
            <p:ph type="subTitle" idx="3"/>
          </p:nvPr>
        </p:nvSpPr>
        <p:spPr>
          <a:xfrm>
            <a:off x="6315342" y="2847219"/>
            <a:ext cx="19200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200"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b="1">
                <a:solidFill>
                  <a:schemeClr val="dk1"/>
                </a:solidFill>
                <a:latin typeface="Bebas Neue"/>
                <a:ea typeface="Bebas Neue"/>
                <a:cs typeface="Bebas Neue"/>
                <a:sym typeface="Bebas Neue"/>
              </a:defRPr>
            </a:lvl9pPr>
          </a:lstStyle>
          <a:p>
            <a:endParaRPr/>
          </a:p>
        </p:txBody>
      </p:sp>
      <p:sp>
        <p:nvSpPr>
          <p:cNvPr id="143" name="Google Shape;143;p21"/>
          <p:cNvSpPr txBox="1">
            <a:spLocks noGrp="1"/>
          </p:cNvSpPr>
          <p:nvPr>
            <p:ph type="subTitle" idx="4"/>
          </p:nvPr>
        </p:nvSpPr>
        <p:spPr>
          <a:xfrm>
            <a:off x="6315342" y="3150291"/>
            <a:ext cx="2082300" cy="11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44"/>
        <p:cNvGrpSpPr/>
        <p:nvPr/>
      </p:nvGrpSpPr>
      <p:grpSpPr>
        <a:xfrm>
          <a:off x="0" y="0"/>
          <a:ext cx="0" cy="0"/>
          <a:chOff x="0" y="0"/>
          <a:chExt cx="0" cy="0"/>
        </a:xfrm>
      </p:grpSpPr>
      <p:sp>
        <p:nvSpPr>
          <p:cNvPr id="145" name="Google Shape;145;p22"/>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txBox="1">
            <a:spLocks noGrp="1"/>
          </p:cNvSpPr>
          <p:nvPr>
            <p:ph type="subTitle" idx="1"/>
          </p:nvPr>
        </p:nvSpPr>
        <p:spPr>
          <a:xfrm>
            <a:off x="625300" y="1217725"/>
            <a:ext cx="3892200" cy="3390900"/>
          </a:xfrm>
          <a:prstGeom prst="rect">
            <a:avLst/>
          </a:prstGeom>
        </p:spPr>
        <p:txBody>
          <a:bodyPr spcFirstLastPara="1" wrap="square" lIns="91425" tIns="91425" rIns="91425" bIns="91425" anchor="ctr" anchorCtr="0">
            <a:noAutofit/>
          </a:bodyPr>
          <a:lstStyle>
            <a:lvl1pPr marR="50800" lvl="0" rtl="0">
              <a:lnSpc>
                <a:spcPct val="100000"/>
              </a:lnSpc>
              <a:spcBef>
                <a:spcPts val="0"/>
              </a:spcBef>
              <a:spcAft>
                <a:spcPts val="0"/>
              </a:spcAft>
              <a:buNone/>
              <a:defRPr sz="1200"/>
            </a:lvl1pPr>
            <a:lvl2pPr marR="50800" lvl="1" rtl="0">
              <a:lnSpc>
                <a:spcPct val="100000"/>
              </a:lnSpc>
              <a:spcBef>
                <a:spcPts val="0"/>
              </a:spcBef>
              <a:spcAft>
                <a:spcPts val="0"/>
              </a:spcAft>
              <a:buNone/>
              <a:defRPr sz="1200"/>
            </a:lvl2pPr>
            <a:lvl3pPr marR="50800" lvl="2" rtl="0">
              <a:lnSpc>
                <a:spcPct val="100000"/>
              </a:lnSpc>
              <a:spcBef>
                <a:spcPts val="0"/>
              </a:spcBef>
              <a:spcAft>
                <a:spcPts val="0"/>
              </a:spcAft>
              <a:buNone/>
              <a:defRPr sz="1200"/>
            </a:lvl3pPr>
            <a:lvl4pPr marR="50800" lvl="3" rtl="0">
              <a:lnSpc>
                <a:spcPct val="100000"/>
              </a:lnSpc>
              <a:spcBef>
                <a:spcPts val="0"/>
              </a:spcBef>
              <a:spcAft>
                <a:spcPts val="0"/>
              </a:spcAft>
              <a:buNone/>
              <a:defRPr sz="1200"/>
            </a:lvl4pPr>
            <a:lvl5pPr marR="50800" lvl="4" rtl="0">
              <a:lnSpc>
                <a:spcPct val="100000"/>
              </a:lnSpc>
              <a:spcBef>
                <a:spcPts val="0"/>
              </a:spcBef>
              <a:spcAft>
                <a:spcPts val="0"/>
              </a:spcAft>
              <a:buNone/>
              <a:defRPr sz="1200"/>
            </a:lvl5pPr>
            <a:lvl6pPr marR="50800" lvl="5" rtl="0">
              <a:lnSpc>
                <a:spcPct val="100000"/>
              </a:lnSpc>
              <a:spcBef>
                <a:spcPts val="0"/>
              </a:spcBef>
              <a:spcAft>
                <a:spcPts val="0"/>
              </a:spcAft>
              <a:buNone/>
              <a:defRPr sz="1200"/>
            </a:lvl6pPr>
            <a:lvl7pPr marR="50800" lvl="6" rtl="0">
              <a:lnSpc>
                <a:spcPct val="100000"/>
              </a:lnSpc>
              <a:spcBef>
                <a:spcPts val="0"/>
              </a:spcBef>
              <a:spcAft>
                <a:spcPts val="0"/>
              </a:spcAft>
              <a:buNone/>
              <a:defRPr sz="1200"/>
            </a:lvl7pPr>
            <a:lvl8pPr marR="50800" lvl="7" rtl="0">
              <a:lnSpc>
                <a:spcPct val="100000"/>
              </a:lnSpc>
              <a:spcBef>
                <a:spcPts val="0"/>
              </a:spcBef>
              <a:spcAft>
                <a:spcPts val="0"/>
              </a:spcAft>
              <a:buNone/>
              <a:defRPr sz="1200"/>
            </a:lvl8pPr>
            <a:lvl9pPr marR="50800" lvl="8" rtl="0">
              <a:lnSpc>
                <a:spcPct val="100000"/>
              </a:lnSpc>
              <a:spcBef>
                <a:spcPts val="0"/>
              </a:spcBef>
              <a:spcAft>
                <a:spcPts val="0"/>
              </a:spcAft>
              <a:buNone/>
              <a:defRPr sz="1200"/>
            </a:lvl9pPr>
          </a:lstStyle>
          <a:p>
            <a:endParaRPr/>
          </a:p>
        </p:txBody>
      </p:sp>
      <p:sp>
        <p:nvSpPr>
          <p:cNvPr id="147" name="Google Shape;147;p22"/>
          <p:cNvSpPr txBox="1">
            <a:spLocks noGrp="1"/>
          </p:cNvSpPr>
          <p:nvPr>
            <p:ph type="title"/>
          </p:nvPr>
        </p:nvSpPr>
        <p:spPr>
          <a:xfrm>
            <a:off x="625300" y="315813"/>
            <a:ext cx="7704000" cy="707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2"/>
          <p:cNvSpPr txBox="1">
            <a:spLocks noGrp="1"/>
          </p:cNvSpPr>
          <p:nvPr>
            <p:ph type="subTitle" idx="2"/>
          </p:nvPr>
        </p:nvSpPr>
        <p:spPr>
          <a:xfrm>
            <a:off x="4571998" y="1217725"/>
            <a:ext cx="3804300" cy="3390900"/>
          </a:xfrm>
          <a:prstGeom prst="rect">
            <a:avLst/>
          </a:prstGeom>
        </p:spPr>
        <p:txBody>
          <a:bodyPr spcFirstLastPara="1" wrap="square" lIns="91425" tIns="91425" rIns="91425" bIns="91425" anchor="ctr" anchorCtr="0">
            <a:noAutofit/>
          </a:bodyPr>
          <a:lstStyle>
            <a:lvl1pPr marR="50800" lvl="0" rtl="0">
              <a:lnSpc>
                <a:spcPct val="100000"/>
              </a:lnSpc>
              <a:spcBef>
                <a:spcPts val="0"/>
              </a:spcBef>
              <a:spcAft>
                <a:spcPts val="0"/>
              </a:spcAft>
              <a:buNone/>
              <a:defRPr sz="1200"/>
            </a:lvl1pPr>
            <a:lvl2pPr marR="50800" lvl="1" rtl="0">
              <a:lnSpc>
                <a:spcPct val="100000"/>
              </a:lnSpc>
              <a:spcBef>
                <a:spcPts val="0"/>
              </a:spcBef>
              <a:spcAft>
                <a:spcPts val="0"/>
              </a:spcAft>
              <a:buNone/>
              <a:defRPr sz="1200"/>
            </a:lvl2pPr>
            <a:lvl3pPr marR="50800" lvl="2" rtl="0">
              <a:lnSpc>
                <a:spcPct val="100000"/>
              </a:lnSpc>
              <a:spcBef>
                <a:spcPts val="0"/>
              </a:spcBef>
              <a:spcAft>
                <a:spcPts val="0"/>
              </a:spcAft>
              <a:buNone/>
              <a:defRPr sz="1200"/>
            </a:lvl3pPr>
            <a:lvl4pPr marR="50800" lvl="3" rtl="0">
              <a:lnSpc>
                <a:spcPct val="100000"/>
              </a:lnSpc>
              <a:spcBef>
                <a:spcPts val="0"/>
              </a:spcBef>
              <a:spcAft>
                <a:spcPts val="0"/>
              </a:spcAft>
              <a:buNone/>
              <a:defRPr sz="1200"/>
            </a:lvl4pPr>
            <a:lvl5pPr marR="50800" lvl="4" rtl="0">
              <a:lnSpc>
                <a:spcPct val="100000"/>
              </a:lnSpc>
              <a:spcBef>
                <a:spcPts val="0"/>
              </a:spcBef>
              <a:spcAft>
                <a:spcPts val="0"/>
              </a:spcAft>
              <a:buNone/>
              <a:defRPr sz="1200"/>
            </a:lvl5pPr>
            <a:lvl6pPr marR="50800" lvl="5" rtl="0">
              <a:lnSpc>
                <a:spcPct val="100000"/>
              </a:lnSpc>
              <a:spcBef>
                <a:spcPts val="0"/>
              </a:spcBef>
              <a:spcAft>
                <a:spcPts val="0"/>
              </a:spcAft>
              <a:buNone/>
              <a:defRPr sz="1200"/>
            </a:lvl6pPr>
            <a:lvl7pPr marR="50800" lvl="6" rtl="0">
              <a:lnSpc>
                <a:spcPct val="100000"/>
              </a:lnSpc>
              <a:spcBef>
                <a:spcPts val="0"/>
              </a:spcBef>
              <a:spcAft>
                <a:spcPts val="0"/>
              </a:spcAft>
              <a:buNone/>
              <a:defRPr sz="1200"/>
            </a:lvl7pPr>
            <a:lvl8pPr marR="50800" lvl="7" rtl="0">
              <a:lnSpc>
                <a:spcPct val="100000"/>
              </a:lnSpc>
              <a:spcBef>
                <a:spcPts val="0"/>
              </a:spcBef>
              <a:spcAft>
                <a:spcPts val="0"/>
              </a:spcAft>
              <a:buNone/>
              <a:defRPr sz="1200"/>
            </a:lvl8pPr>
            <a:lvl9pPr marR="50800" lvl="8" rtl="0">
              <a:lnSpc>
                <a:spcPct val="100000"/>
              </a:lnSpc>
              <a:spcBef>
                <a:spcPts val="0"/>
              </a:spcBef>
              <a:spcAft>
                <a:spcPts val="0"/>
              </a:spcAft>
              <a:buNone/>
              <a:defRPr sz="12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TITLE_ONLY_5">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699000" y="428125"/>
            <a:ext cx="7746000" cy="63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2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TITLE_ONLY_5_2">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699000" y="428125"/>
            <a:ext cx="7746000" cy="6321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24"/>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5">
  <p:cSld name="TITLE_ONLY_5_1">
    <p:bg>
      <p:bgPr>
        <a:solidFill>
          <a:schemeClr val="dk1"/>
        </a:solidFill>
        <a:effectLst/>
      </p:bgPr>
    </p:bg>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699000" y="744746"/>
            <a:ext cx="2115000" cy="6321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25"/>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_ONLY_3">
    <p:spTree>
      <p:nvGrpSpPr>
        <p:cNvPr id="1" name="Shape 158"/>
        <p:cNvGrpSpPr/>
        <p:nvPr/>
      </p:nvGrpSpPr>
      <p:grpSpPr>
        <a:xfrm>
          <a:off x="0" y="0"/>
          <a:ext cx="0" cy="0"/>
          <a:chOff x="0" y="0"/>
          <a:chExt cx="0" cy="0"/>
        </a:xfrm>
      </p:grpSpPr>
      <p:sp>
        <p:nvSpPr>
          <p:cNvPr id="159" name="Google Shape;159;p26"/>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3167950" y="1501134"/>
            <a:ext cx="5967900" cy="2135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 name="Google Shape;161;p26"/>
          <p:cNvSpPr txBox="1">
            <a:spLocks noGrp="1"/>
          </p:cNvSpPr>
          <p:nvPr>
            <p:ph type="title"/>
          </p:nvPr>
        </p:nvSpPr>
        <p:spPr>
          <a:xfrm>
            <a:off x="540600" y="1898400"/>
            <a:ext cx="2169300" cy="13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 name="Google Shape;162;p26"/>
          <p:cNvSpPr txBox="1">
            <a:spLocks noGrp="1"/>
          </p:cNvSpPr>
          <p:nvPr>
            <p:ph type="subTitle" idx="1"/>
          </p:nvPr>
        </p:nvSpPr>
        <p:spPr>
          <a:xfrm>
            <a:off x="4367289" y="2334485"/>
            <a:ext cx="8778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a:p>
        </p:txBody>
      </p:sp>
      <p:sp>
        <p:nvSpPr>
          <p:cNvPr id="163" name="Google Shape;163;p26"/>
          <p:cNvSpPr txBox="1">
            <a:spLocks noGrp="1"/>
          </p:cNvSpPr>
          <p:nvPr>
            <p:ph type="subTitle" idx="2"/>
          </p:nvPr>
        </p:nvSpPr>
        <p:spPr>
          <a:xfrm>
            <a:off x="3868989" y="2707169"/>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1"/>
                </a:solidFill>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
        <p:nvSpPr>
          <p:cNvPr id="164" name="Google Shape;164;p26"/>
          <p:cNvSpPr txBox="1">
            <a:spLocks noGrp="1"/>
          </p:cNvSpPr>
          <p:nvPr>
            <p:ph type="subTitle" idx="3"/>
          </p:nvPr>
        </p:nvSpPr>
        <p:spPr>
          <a:xfrm>
            <a:off x="6574025" y="2334485"/>
            <a:ext cx="8778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165" name="Google Shape;165;p26"/>
          <p:cNvSpPr txBox="1">
            <a:spLocks noGrp="1"/>
          </p:cNvSpPr>
          <p:nvPr>
            <p:ph type="subTitle" idx="4"/>
          </p:nvPr>
        </p:nvSpPr>
        <p:spPr>
          <a:xfrm>
            <a:off x="6075725" y="2707169"/>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1"/>
                </a:solidFill>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3">
  <p:cSld name="TITLE_ONLY_3_2">
    <p:bg>
      <p:bgPr>
        <a:solidFill>
          <a:schemeClr val="dk1"/>
        </a:solidFill>
        <a:effectLst/>
      </p:bgPr>
    </p:bg>
    <p:spTree>
      <p:nvGrpSpPr>
        <p:cNvPr id="1" name="Shape 166"/>
        <p:cNvGrpSpPr/>
        <p:nvPr/>
      </p:nvGrpSpPr>
      <p:grpSpPr>
        <a:xfrm>
          <a:off x="0" y="0"/>
          <a:ext cx="0" cy="0"/>
          <a:chOff x="0" y="0"/>
          <a:chExt cx="0" cy="0"/>
        </a:xfrm>
      </p:grpSpPr>
      <p:sp>
        <p:nvSpPr>
          <p:cNvPr id="167" name="Google Shape;167;p27"/>
          <p:cNvSpPr/>
          <p:nvPr/>
        </p:nvSpPr>
        <p:spPr>
          <a:xfrm rot="5400000">
            <a:off x="2171625" y="1555375"/>
            <a:ext cx="5160600" cy="2039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27"/>
          <p:cNvGrpSpPr/>
          <p:nvPr/>
        </p:nvGrpSpPr>
        <p:grpSpPr>
          <a:xfrm flipH="1">
            <a:off x="3732313" y="101275"/>
            <a:ext cx="5282613" cy="4935100"/>
            <a:chOff x="101561" y="101275"/>
            <a:chExt cx="4473000" cy="4935100"/>
          </a:xfrm>
        </p:grpSpPr>
        <p:cxnSp>
          <p:nvCxnSpPr>
            <p:cNvPr id="169" name="Google Shape;169;p27"/>
            <p:cNvCxnSpPr/>
            <p:nvPr/>
          </p:nvCxnSpPr>
          <p:spPr>
            <a:xfrm rot="10800000">
              <a:off x="103276" y="3441000"/>
              <a:ext cx="0" cy="15876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27"/>
            <p:cNvCxnSpPr/>
            <p:nvPr/>
          </p:nvCxnSpPr>
          <p:spPr>
            <a:xfrm rot="10800000">
              <a:off x="101561" y="5036375"/>
              <a:ext cx="4473000" cy="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27"/>
            <p:cNvCxnSpPr/>
            <p:nvPr/>
          </p:nvCxnSpPr>
          <p:spPr>
            <a:xfrm rot="10800000">
              <a:off x="101561" y="101275"/>
              <a:ext cx="4473000" cy="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27"/>
            <p:cNvCxnSpPr/>
            <p:nvPr/>
          </p:nvCxnSpPr>
          <p:spPr>
            <a:xfrm rot="10800000">
              <a:off x="103284" y="115475"/>
              <a:ext cx="0" cy="1747800"/>
            </a:xfrm>
            <a:prstGeom prst="straightConnector1">
              <a:avLst/>
            </a:prstGeom>
            <a:noFill/>
            <a:ln w="19050" cap="flat" cmpd="sng">
              <a:solidFill>
                <a:schemeClr val="dk1"/>
              </a:solidFill>
              <a:prstDash val="solid"/>
              <a:round/>
              <a:headEnd type="none" w="med" len="med"/>
              <a:tailEnd type="none" w="med" len="med"/>
            </a:ln>
          </p:spPr>
        </p:cxnSp>
      </p:grpSp>
      <p:sp>
        <p:nvSpPr>
          <p:cNvPr id="173" name="Google Shape;173;p27"/>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7"/>
          <p:cNvSpPr txBox="1">
            <a:spLocks noGrp="1"/>
          </p:cNvSpPr>
          <p:nvPr>
            <p:ph type="title"/>
          </p:nvPr>
        </p:nvSpPr>
        <p:spPr>
          <a:xfrm>
            <a:off x="713225" y="539500"/>
            <a:ext cx="2169300" cy="13467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27"/>
          <p:cNvSpPr txBox="1">
            <a:spLocks noGrp="1"/>
          </p:cNvSpPr>
          <p:nvPr>
            <p:ph type="subTitle" idx="1"/>
          </p:nvPr>
        </p:nvSpPr>
        <p:spPr>
          <a:xfrm>
            <a:off x="3814725" y="539500"/>
            <a:ext cx="1874400" cy="27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200"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b="1">
                <a:solidFill>
                  <a:schemeClr val="dk1"/>
                </a:solidFill>
                <a:latin typeface="Bebas Neue"/>
                <a:ea typeface="Bebas Neue"/>
                <a:cs typeface="Bebas Neue"/>
                <a:sym typeface="Bebas Neue"/>
              </a:defRPr>
            </a:lvl9pPr>
          </a:lstStyle>
          <a:p>
            <a:endParaRPr/>
          </a:p>
        </p:txBody>
      </p:sp>
      <p:sp>
        <p:nvSpPr>
          <p:cNvPr id="176" name="Google Shape;176;p27"/>
          <p:cNvSpPr txBox="1">
            <a:spLocks noGrp="1"/>
          </p:cNvSpPr>
          <p:nvPr>
            <p:ph type="subTitle" idx="2"/>
          </p:nvPr>
        </p:nvSpPr>
        <p:spPr>
          <a:xfrm>
            <a:off x="3814725" y="912194"/>
            <a:ext cx="1874400" cy="4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77" name="Google Shape;177;p27"/>
          <p:cNvSpPr txBox="1">
            <a:spLocks noGrp="1"/>
          </p:cNvSpPr>
          <p:nvPr>
            <p:ph type="subTitle" idx="3"/>
          </p:nvPr>
        </p:nvSpPr>
        <p:spPr>
          <a:xfrm>
            <a:off x="3814725" y="2039536"/>
            <a:ext cx="1874400" cy="27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178" name="Google Shape;178;p27"/>
          <p:cNvSpPr txBox="1">
            <a:spLocks noGrp="1"/>
          </p:cNvSpPr>
          <p:nvPr>
            <p:ph type="subTitle" idx="4"/>
          </p:nvPr>
        </p:nvSpPr>
        <p:spPr>
          <a:xfrm>
            <a:off x="3814725" y="2412230"/>
            <a:ext cx="1874400" cy="4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79" name="Google Shape;179;p27"/>
          <p:cNvSpPr txBox="1">
            <a:spLocks noGrp="1"/>
          </p:cNvSpPr>
          <p:nvPr>
            <p:ph type="subTitle" idx="5"/>
          </p:nvPr>
        </p:nvSpPr>
        <p:spPr>
          <a:xfrm>
            <a:off x="3814725" y="3539400"/>
            <a:ext cx="1874400" cy="27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180" name="Google Shape;180;p27"/>
          <p:cNvSpPr txBox="1">
            <a:spLocks noGrp="1"/>
          </p:cNvSpPr>
          <p:nvPr>
            <p:ph type="subTitle" idx="6"/>
          </p:nvPr>
        </p:nvSpPr>
        <p:spPr>
          <a:xfrm>
            <a:off x="3814725" y="3912094"/>
            <a:ext cx="1874400" cy="4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4">
  <p:cSld name="TITLE_ONLY_3_1">
    <p:spTree>
      <p:nvGrpSpPr>
        <p:cNvPr id="1" name="Shape 181"/>
        <p:cNvGrpSpPr/>
        <p:nvPr/>
      </p:nvGrpSpPr>
      <p:grpSpPr>
        <a:xfrm>
          <a:off x="0" y="0"/>
          <a:ext cx="0" cy="0"/>
          <a:chOff x="0" y="0"/>
          <a:chExt cx="0" cy="0"/>
        </a:xfrm>
      </p:grpSpPr>
      <p:sp>
        <p:nvSpPr>
          <p:cNvPr id="182" name="Google Shape;182;p28"/>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25974" y="1501134"/>
            <a:ext cx="5967900" cy="2135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4" name="Google Shape;184;p28"/>
          <p:cNvSpPr txBox="1">
            <a:spLocks noGrp="1"/>
          </p:cNvSpPr>
          <p:nvPr>
            <p:ph type="title"/>
          </p:nvPr>
        </p:nvSpPr>
        <p:spPr>
          <a:xfrm>
            <a:off x="6391941" y="1898400"/>
            <a:ext cx="2169300" cy="13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28"/>
          <p:cNvSpPr txBox="1">
            <a:spLocks noGrp="1"/>
          </p:cNvSpPr>
          <p:nvPr>
            <p:ph type="subTitle" idx="1"/>
          </p:nvPr>
        </p:nvSpPr>
        <p:spPr>
          <a:xfrm>
            <a:off x="1433564" y="2334485"/>
            <a:ext cx="8778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a:p>
        </p:txBody>
      </p:sp>
      <p:sp>
        <p:nvSpPr>
          <p:cNvPr id="186" name="Google Shape;186;p28"/>
          <p:cNvSpPr txBox="1">
            <a:spLocks noGrp="1"/>
          </p:cNvSpPr>
          <p:nvPr>
            <p:ph type="subTitle" idx="2"/>
          </p:nvPr>
        </p:nvSpPr>
        <p:spPr>
          <a:xfrm>
            <a:off x="935264" y="2705684"/>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1"/>
                </a:solidFill>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
        <p:nvSpPr>
          <p:cNvPr id="187" name="Google Shape;187;p28"/>
          <p:cNvSpPr txBox="1">
            <a:spLocks noGrp="1"/>
          </p:cNvSpPr>
          <p:nvPr>
            <p:ph type="subTitle" idx="3"/>
          </p:nvPr>
        </p:nvSpPr>
        <p:spPr>
          <a:xfrm>
            <a:off x="3892018" y="2327453"/>
            <a:ext cx="8778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188" name="Google Shape;188;p28"/>
          <p:cNvSpPr txBox="1">
            <a:spLocks noGrp="1"/>
          </p:cNvSpPr>
          <p:nvPr>
            <p:ph type="subTitle" idx="4"/>
          </p:nvPr>
        </p:nvSpPr>
        <p:spPr>
          <a:xfrm>
            <a:off x="3393718" y="2705684"/>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1"/>
                </a:solidFill>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5">
  <p:cSld name="TITLE_ONLY_3_1_1">
    <p:bg>
      <p:bgPr>
        <a:solidFill>
          <a:schemeClr val="dk1"/>
        </a:solidFill>
        <a:effectLst/>
      </p:bgPr>
    </p:bg>
    <p:spTree>
      <p:nvGrpSpPr>
        <p:cNvPr id="1" name="Shape 189"/>
        <p:cNvGrpSpPr/>
        <p:nvPr/>
      </p:nvGrpSpPr>
      <p:grpSpPr>
        <a:xfrm>
          <a:off x="0" y="0"/>
          <a:ext cx="0" cy="0"/>
          <a:chOff x="0" y="0"/>
          <a:chExt cx="0" cy="0"/>
        </a:xfrm>
      </p:grpSpPr>
      <p:sp>
        <p:nvSpPr>
          <p:cNvPr id="190" name="Google Shape;190;p29"/>
          <p:cNvSpPr/>
          <p:nvPr/>
        </p:nvSpPr>
        <p:spPr>
          <a:xfrm>
            <a:off x="101550" y="109375"/>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rot="5400000">
            <a:off x="2171625" y="1555375"/>
            <a:ext cx="5160600" cy="2039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txBox="1">
            <a:spLocks noGrp="1"/>
          </p:cNvSpPr>
          <p:nvPr>
            <p:ph type="title"/>
          </p:nvPr>
        </p:nvSpPr>
        <p:spPr>
          <a:xfrm>
            <a:off x="6391941" y="1898400"/>
            <a:ext cx="2169300" cy="134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29"/>
          <p:cNvSpPr txBox="1">
            <a:spLocks noGrp="1"/>
          </p:cNvSpPr>
          <p:nvPr>
            <p:ph type="subTitle" idx="1"/>
          </p:nvPr>
        </p:nvSpPr>
        <p:spPr>
          <a:xfrm>
            <a:off x="3814725" y="537500"/>
            <a:ext cx="1874400" cy="27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200" b="1">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b="1">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b="1">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b="1">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b="1">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b="1">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b="1">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b="1">
                <a:solidFill>
                  <a:schemeClr val="dk1"/>
                </a:solidFill>
                <a:latin typeface="Bebas Neue"/>
                <a:ea typeface="Bebas Neue"/>
                <a:cs typeface="Bebas Neue"/>
                <a:sym typeface="Bebas Neue"/>
              </a:defRPr>
            </a:lvl9pPr>
          </a:lstStyle>
          <a:p>
            <a:endParaRPr/>
          </a:p>
        </p:txBody>
      </p:sp>
      <p:sp>
        <p:nvSpPr>
          <p:cNvPr id="194" name="Google Shape;194;p29"/>
          <p:cNvSpPr txBox="1">
            <a:spLocks noGrp="1"/>
          </p:cNvSpPr>
          <p:nvPr>
            <p:ph type="subTitle" idx="2"/>
          </p:nvPr>
        </p:nvSpPr>
        <p:spPr>
          <a:xfrm>
            <a:off x="3814725" y="908709"/>
            <a:ext cx="1874400" cy="47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95" name="Google Shape;195;p29"/>
          <p:cNvSpPr txBox="1">
            <a:spLocks noGrp="1"/>
          </p:cNvSpPr>
          <p:nvPr>
            <p:ph type="subTitle" idx="3"/>
          </p:nvPr>
        </p:nvSpPr>
        <p:spPr>
          <a:xfrm>
            <a:off x="3814725" y="2150549"/>
            <a:ext cx="1874400" cy="27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196" name="Google Shape;196;p29"/>
          <p:cNvSpPr txBox="1">
            <a:spLocks noGrp="1"/>
          </p:cNvSpPr>
          <p:nvPr>
            <p:ph type="subTitle" idx="4"/>
          </p:nvPr>
        </p:nvSpPr>
        <p:spPr>
          <a:xfrm>
            <a:off x="3814725" y="2531948"/>
            <a:ext cx="1874400" cy="47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97" name="Google Shape;197;p29"/>
          <p:cNvSpPr txBox="1">
            <a:spLocks noGrp="1"/>
          </p:cNvSpPr>
          <p:nvPr>
            <p:ph type="subTitle" idx="5"/>
          </p:nvPr>
        </p:nvSpPr>
        <p:spPr>
          <a:xfrm>
            <a:off x="3814725" y="3770513"/>
            <a:ext cx="1874400" cy="27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198" name="Google Shape;198;p29"/>
          <p:cNvSpPr txBox="1">
            <a:spLocks noGrp="1"/>
          </p:cNvSpPr>
          <p:nvPr>
            <p:ph type="subTitle" idx="6"/>
          </p:nvPr>
        </p:nvSpPr>
        <p:spPr>
          <a:xfrm>
            <a:off x="3814725" y="4151913"/>
            <a:ext cx="1874400" cy="47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6">
  <p:cSld name="TITLE_ONLY_1">
    <p:bg>
      <p:bgPr>
        <a:solidFill>
          <a:schemeClr val="dk1"/>
        </a:solidFill>
        <a:effectLst/>
      </p:bgPr>
    </p:bg>
    <p:spTree>
      <p:nvGrpSpPr>
        <p:cNvPr id="1" name="Shape 199"/>
        <p:cNvGrpSpPr/>
        <p:nvPr/>
      </p:nvGrpSpPr>
      <p:grpSpPr>
        <a:xfrm>
          <a:off x="0" y="0"/>
          <a:ext cx="0" cy="0"/>
          <a:chOff x="0" y="0"/>
          <a:chExt cx="0" cy="0"/>
        </a:xfrm>
      </p:grpSpPr>
      <p:sp>
        <p:nvSpPr>
          <p:cNvPr id="200" name="Google Shape;200;p30"/>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0"/>
          <p:cNvSpPr txBox="1">
            <a:spLocks noGrp="1"/>
          </p:cNvSpPr>
          <p:nvPr>
            <p:ph type="title"/>
          </p:nvPr>
        </p:nvSpPr>
        <p:spPr>
          <a:xfrm>
            <a:off x="625300" y="323675"/>
            <a:ext cx="7805400" cy="64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ubTitle" idx="1"/>
          </p:nvPr>
        </p:nvSpPr>
        <p:spPr>
          <a:xfrm>
            <a:off x="621575" y="1228437"/>
            <a:ext cx="7878300" cy="365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a:lvl1pPr>
            <a:lvl2pPr lvl="1" rtl="0">
              <a:lnSpc>
                <a:spcPct val="100000"/>
              </a:lnSpc>
              <a:spcBef>
                <a:spcPts val="0"/>
              </a:spcBef>
              <a:spcAft>
                <a:spcPts val="0"/>
              </a:spcAft>
              <a:buNone/>
              <a:defRPr sz="1200"/>
            </a:lvl2pPr>
            <a:lvl3pPr lvl="2" rtl="0">
              <a:lnSpc>
                <a:spcPct val="100000"/>
              </a:lnSpc>
              <a:spcBef>
                <a:spcPts val="0"/>
              </a:spcBef>
              <a:spcAft>
                <a:spcPts val="0"/>
              </a:spcAft>
              <a:buNone/>
              <a:defRPr sz="1200"/>
            </a:lvl3pPr>
            <a:lvl4pPr lvl="3" rtl="0">
              <a:lnSpc>
                <a:spcPct val="100000"/>
              </a:lnSpc>
              <a:spcBef>
                <a:spcPts val="0"/>
              </a:spcBef>
              <a:spcAft>
                <a:spcPts val="0"/>
              </a:spcAft>
              <a:buNone/>
              <a:defRPr sz="1200"/>
            </a:lvl4pPr>
            <a:lvl5pPr lvl="4" rtl="0">
              <a:lnSpc>
                <a:spcPct val="100000"/>
              </a:lnSpc>
              <a:spcBef>
                <a:spcPts val="0"/>
              </a:spcBef>
              <a:spcAft>
                <a:spcPts val="0"/>
              </a:spcAft>
              <a:buNone/>
              <a:defRPr sz="1200"/>
            </a:lvl5pPr>
            <a:lvl6pPr lvl="5" rtl="0">
              <a:lnSpc>
                <a:spcPct val="100000"/>
              </a:lnSpc>
              <a:spcBef>
                <a:spcPts val="0"/>
              </a:spcBef>
              <a:spcAft>
                <a:spcPts val="0"/>
              </a:spcAft>
              <a:buNone/>
              <a:defRPr sz="1200"/>
            </a:lvl6pPr>
            <a:lvl7pPr lvl="6" rtl="0">
              <a:lnSpc>
                <a:spcPct val="100000"/>
              </a:lnSpc>
              <a:spcBef>
                <a:spcPts val="0"/>
              </a:spcBef>
              <a:spcAft>
                <a:spcPts val="0"/>
              </a:spcAft>
              <a:buNone/>
              <a:defRPr sz="1200"/>
            </a:lvl7pPr>
            <a:lvl8pPr lvl="7" rtl="0">
              <a:lnSpc>
                <a:spcPct val="100000"/>
              </a:lnSpc>
              <a:spcBef>
                <a:spcPts val="0"/>
              </a:spcBef>
              <a:spcAft>
                <a:spcPts val="0"/>
              </a:spcAft>
              <a:buNone/>
              <a:defRPr sz="1200"/>
            </a:lvl8pPr>
            <a:lvl9pPr lvl="8" rtl="0">
              <a:lnSpc>
                <a:spcPct val="100000"/>
              </a:lnSpc>
              <a:spcBef>
                <a:spcPts val="0"/>
              </a:spcBef>
              <a:spcAft>
                <a:spcPts val="0"/>
              </a:spcAft>
              <a:buNone/>
              <a:defRPr sz="1200"/>
            </a:lvl9pPr>
          </a:lstStyle>
          <a:p>
            <a:endParaRPr/>
          </a:p>
        </p:txBody>
      </p:sp>
      <p:sp>
        <p:nvSpPr>
          <p:cNvPr id="29" name="Google Shape;29;p4"/>
          <p:cNvSpPr txBox="1">
            <a:spLocks noGrp="1"/>
          </p:cNvSpPr>
          <p:nvPr>
            <p:ph type="title"/>
          </p:nvPr>
        </p:nvSpPr>
        <p:spPr>
          <a:xfrm>
            <a:off x="625300" y="315813"/>
            <a:ext cx="7704000" cy="707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7">
  <p:cSld name="TITLE_ONLY_1_2">
    <p:bg>
      <p:bgPr>
        <a:solidFill>
          <a:schemeClr val="lt1"/>
        </a:solidFill>
        <a:effectLst/>
      </p:bgPr>
    </p:bg>
    <p:spTree>
      <p:nvGrpSpPr>
        <p:cNvPr id="1" name="Shape 202"/>
        <p:cNvGrpSpPr/>
        <p:nvPr/>
      </p:nvGrpSpPr>
      <p:grpSpPr>
        <a:xfrm>
          <a:off x="0" y="0"/>
          <a:ext cx="0" cy="0"/>
          <a:chOff x="0" y="0"/>
          <a:chExt cx="0" cy="0"/>
        </a:xfrm>
      </p:grpSpPr>
      <p:sp>
        <p:nvSpPr>
          <p:cNvPr id="203" name="Google Shape;203;p31"/>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txBox="1">
            <a:spLocks noGrp="1"/>
          </p:cNvSpPr>
          <p:nvPr>
            <p:ph type="title"/>
          </p:nvPr>
        </p:nvSpPr>
        <p:spPr>
          <a:xfrm>
            <a:off x="625300" y="323675"/>
            <a:ext cx="7805400" cy="6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8">
  <p:cSld name="TITLE_ONLY_1_1">
    <p:bg>
      <p:bgPr>
        <a:solidFill>
          <a:schemeClr val="dk1"/>
        </a:solidFill>
        <a:effectLst/>
      </p:bgPr>
    </p:bg>
    <p:spTree>
      <p:nvGrpSpPr>
        <p:cNvPr id="1" name="Shape 205"/>
        <p:cNvGrpSpPr/>
        <p:nvPr/>
      </p:nvGrpSpPr>
      <p:grpSpPr>
        <a:xfrm>
          <a:off x="0" y="0"/>
          <a:ext cx="0" cy="0"/>
          <a:chOff x="0" y="0"/>
          <a:chExt cx="0" cy="0"/>
        </a:xfrm>
      </p:grpSpPr>
      <p:sp>
        <p:nvSpPr>
          <p:cNvPr id="206" name="Google Shape;206;p32"/>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txBox="1">
            <a:spLocks noGrp="1"/>
          </p:cNvSpPr>
          <p:nvPr>
            <p:ph type="title"/>
          </p:nvPr>
        </p:nvSpPr>
        <p:spPr>
          <a:xfrm>
            <a:off x="4876902" y="1200650"/>
            <a:ext cx="3176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9">
  <p:cSld name="TITLE_ONLY_1_1_1">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txBox="1">
            <a:spLocks noGrp="1"/>
          </p:cNvSpPr>
          <p:nvPr>
            <p:ph type="title"/>
          </p:nvPr>
        </p:nvSpPr>
        <p:spPr>
          <a:xfrm>
            <a:off x="713227" y="310900"/>
            <a:ext cx="3176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0">
  <p:cSld name="TITLE_ONLY_1_1_1_1">
    <p:bg>
      <p:bgPr>
        <a:solidFill>
          <a:schemeClr val="dk1"/>
        </a:solidFill>
        <a:effectLst/>
      </p:bgPr>
    </p:bg>
    <p:spTree>
      <p:nvGrpSpPr>
        <p:cNvPr id="1" name="Shape 211"/>
        <p:cNvGrpSpPr/>
        <p:nvPr/>
      </p:nvGrpSpPr>
      <p:grpSpPr>
        <a:xfrm>
          <a:off x="0" y="0"/>
          <a:ext cx="0" cy="0"/>
          <a:chOff x="0" y="0"/>
          <a:chExt cx="0" cy="0"/>
        </a:xfrm>
      </p:grpSpPr>
      <p:sp>
        <p:nvSpPr>
          <p:cNvPr id="212" name="Google Shape;212;p34"/>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4"/>
          <p:cNvSpPr txBox="1">
            <a:spLocks noGrp="1"/>
          </p:cNvSpPr>
          <p:nvPr>
            <p:ph type="title"/>
          </p:nvPr>
        </p:nvSpPr>
        <p:spPr>
          <a:xfrm>
            <a:off x="713227" y="539500"/>
            <a:ext cx="3176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1">
  <p:cSld name="TITLE_ONLY_2">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489900" y="2183550"/>
            <a:ext cx="2270700" cy="7764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6" name="Google Shape;216;p3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2">
  <p:cSld name="TITLE_ONLY_2_3">
    <p:bg>
      <p:bgPr>
        <a:solidFill>
          <a:schemeClr val="dk1"/>
        </a:solidFill>
        <a:effectLst/>
      </p:bgPr>
    </p:bg>
    <p:spTree>
      <p:nvGrpSpPr>
        <p:cNvPr id="1" name="Shape 217"/>
        <p:cNvGrpSpPr/>
        <p:nvPr/>
      </p:nvGrpSpPr>
      <p:grpSpPr>
        <a:xfrm>
          <a:off x="0" y="0"/>
          <a:ext cx="0" cy="0"/>
          <a:chOff x="0" y="0"/>
          <a:chExt cx="0" cy="0"/>
        </a:xfrm>
      </p:grpSpPr>
      <p:sp>
        <p:nvSpPr>
          <p:cNvPr id="218" name="Google Shape;218;p36"/>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6"/>
          <p:cNvSpPr/>
          <p:nvPr/>
        </p:nvSpPr>
        <p:spPr>
          <a:xfrm>
            <a:off x="0" y="1234075"/>
            <a:ext cx="2906400" cy="2679600"/>
          </a:xfrm>
          <a:prstGeom prst="rect">
            <a:avLst/>
          </a:pr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solidFill>
                <a:schemeClr val="lt1"/>
              </a:solidFill>
            </a:endParaRPr>
          </a:p>
        </p:txBody>
      </p:sp>
      <p:cxnSp>
        <p:nvCxnSpPr>
          <p:cNvPr id="220" name="Google Shape;220;p36"/>
          <p:cNvCxnSpPr/>
          <p:nvPr/>
        </p:nvCxnSpPr>
        <p:spPr>
          <a:xfrm>
            <a:off x="103800" y="1235275"/>
            <a:ext cx="0" cy="2688600"/>
          </a:xfrm>
          <a:prstGeom prst="straightConnector1">
            <a:avLst/>
          </a:prstGeom>
          <a:noFill/>
          <a:ln w="19050" cap="flat" cmpd="sng">
            <a:solidFill>
              <a:schemeClr val="dk1"/>
            </a:solidFill>
            <a:prstDash val="solid"/>
            <a:round/>
            <a:headEnd type="none" w="med" len="med"/>
            <a:tailEnd type="none" w="med" len="med"/>
          </a:ln>
        </p:spPr>
      </p:cxnSp>
      <p:sp>
        <p:nvSpPr>
          <p:cNvPr id="221" name="Google Shape;221;p36"/>
          <p:cNvSpPr txBox="1">
            <a:spLocks noGrp="1"/>
          </p:cNvSpPr>
          <p:nvPr>
            <p:ph type="title"/>
          </p:nvPr>
        </p:nvSpPr>
        <p:spPr>
          <a:xfrm>
            <a:off x="713225" y="2183550"/>
            <a:ext cx="2270700" cy="7764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3">
  <p:cSld name="TITLE_ONLY_2_2">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609547" y="378511"/>
            <a:ext cx="3946800" cy="13812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4" name="Google Shape;224;p37"/>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4">
  <p:cSld name="TITLE_ONLY_2_2_1">
    <p:bg>
      <p:bgPr>
        <a:solidFill>
          <a:schemeClr val="dk1"/>
        </a:solidFill>
        <a:effectLst/>
      </p:bgPr>
    </p:bg>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713225" y="353950"/>
            <a:ext cx="7726800" cy="755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7" name="Google Shape;227;p38"/>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5">
  <p:cSld name="TITLE_ONLY_2_1">
    <p:bg>
      <p:bgPr>
        <a:solidFill>
          <a:schemeClr val="dk1"/>
        </a:solidFill>
        <a:effectLst/>
      </p:bgPr>
    </p:bg>
    <p:spTree>
      <p:nvGrpSpPr>
        <p:cNvPr id="1" name="Shape 228"/>
        <p:cNvGrpSpPr/>
        <p:nvPr/>
      </p:nvGrpSpPr>
      <p:grpSpPr>
        <a:xfrm>
          <a:off x="0" y="0"/>
          <a:ext cx="0" cy="0"/>
          <a:chOff x="0" y="0"/>
          <a:chExt cx="0" cy="0"/>
        </a:xfrm>
      </p:grpSpPr>
      <p:sp>
        <p:nvSpPr>
          <p:cNvPr id="229" name="Google Shape;229;p39"/>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9"/>
          <p:cNvSpPr txBox="1">
            <a:spLocks noGrp="1"/>
          </p:cNvSpPr>
          <p:nvPr>
            <p:ph type="title"/>
          </p:nvPr>
        </p:nvSpPr>
        <p:spPr>
          <a:xfrm>
            <a:off x="491400" y="1929600"/>
            <a:ext cx="2267700" cy="128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6">
  <p:cSld name="TITLE_ONLY_2_1_1">
    <p:bg>
      <p:bgPr>
        <a:solidFill>
          <a:schemeClr val="dk1"/>
        </a:solidFill>
        <a:effectLst/>
      </p:bgPr>
    </p:bg>
    <p:spTree>
      <p:nvGrpSpPr>
        <p:cNvPr id="1" name="Shape 231"/>
        <p:cNvGrpSpPr/>
        <p:nvPr/>
      </p:nvGrpSpPr>
      <p:grpSpPr>
        <a:xfrm>
          <a:off x="0" y="0"/>
          <a:ext cx="0" cy="0"/>
          <a:chOff x="0" y="0"/>
          <a:chExt cx="0" cy="0"/>
        </a:xfrm>
      </p:grpSpPr>
      <p:sp>
        <p:nvSpPr>
          <p:cNvPr id="232" name="Google Shape;232;p40"/>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txBox="1">
            <a:spLocks noGrp="1"/>
          </p:cNvSpPr>
          <p:nvPr>
            <p:ph type="title"/>
          </p:nvPr>
        </p:nvSpPr>
        <p:spPr>
          <a:xfrm>
            <a:off x="6172200" y="420540"/>
            <a:ext cx="2267700" cy="12843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3189572" y="-61450"/>
            <a:ext cx="6166500" cy="5250900"/>
          </a:xfrm>
          <a:prstGeom prst="rect">
            <a:avLst/>
          </a:prstGeom>
          <a:solidFill>
            <a:srgbClr val="1327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233850" y="1794300"/>
            <a:ext cx="2782800" cy="1554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3271E"/>
              </a:buClr>
              <a:buSzPts val="4300"/>
              <a:buNone/>
              <a:defRPr>
                <a:solidFill>
                  <a:srgbClr val="13271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5"/>
          <p:cNvSpPr txBox="1">
            <a:spLocks noGrp="1"/>
          </p:cNvSpPr>
          <p:nvPr>
            <p:ph type="subTitle" idx="1"/>
          </p:nvPr>
        </p:nvSpPr>
        <p:spPr>
          <a:xfrm>
            <a:off x="4153278" y="3146801"/>
            <a:ext cx="18378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a:p>
        </p:txBody>
      </p:sp>
      <p:sp>
        <p:nvSpPr>
          <p:cNvPr id="35" name="Google Shape;35;p5"/>
          <p:cNvSpPr txBox="1">
            <a:spLocks noGrp="1"/>
          </p:cNvSpPr>
          <p:nvPr>
            <p:ph type="subTitle" idx="2"/>
          </p:nvPr>
        </p:nvSpPr>
        <p:spPr>
          <a:xfrm>
            <a:off x="3906378" y="3458361"/>
            <a:ext cx="2084700" cy="111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2pPr>
            <a:lvl3pPr lvl="2"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3pPr>
            <a:lvl4pPr lvl="3"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4pPr>
            <a:lvl5pPr lvl="4"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5pPr>
            <a:lvl6pPr lvl="5"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6pPr>
            <a:lvl7pPr lvl="6"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7pPr>
            <a:lvl8pPr lvl="7"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8pPr>
            <a:lvl9pPr lvl="8"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9pPr>
          </a:lstStyle>
          <a:p>
            <a:endParaRPr/>
          </a:p>
        </p:txBody>
      </p:sp>
      <p:sp>
        <p:nvSpPr>
          <p:cNvPr id="36" name="Google Shape;36;p5"/>
          <p:cNvSpPr txBox="1">
            <a:spLocks noGrp="1"/>
          </p:cNvSpPr>
          <p:nvPr>
            <p:ph type="subTitle" idx="3"/>
          </p:nvPr>
        </p:nvSpPr>
        <p:spPr>
          <a:xfrm>
            <a:off x="6374237" y="580394"/>
            <a:ext cx="19200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a:p>
        </p:txBody>
      </p:sp>
      <p:sp>
        <p:nvSpPr>
          <p:cNvPr id="37" name="Google Shape;37;p5"/>
          <p:cNvSpPr txBox="1">
            <a:spLocks noGrp="1"/>
          </p:cNvSpPr>
          <p:nvPr>
            <p:ph type="subTitle" idx="4"/>
          </p:nvPr>
        </p:nvSpPr>
        <p:spPr>
          <a:xfrm>
            <a:off x="6374239" y="883466"/>
            <a:ext cx="2082300" cy="11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7">
  <p:cSld name="TITLE_ONLY_4">
    <p:spTree>
      <p:nvGrpSpPr>
        <p:cNvPr id="1" name="Shape 234"/>
        <p:cNvGrpSpPr/>
        <p:nvPr/>
      </p:nvGrpSpPr>
      <p:grpSpPr>
        <a:xfrm>
          <a:off x="0" y="0"/>
          <a:ext cx="0" cy="0"/>
          <a:chOff x="0" y="0"/>
          <a:chExt cx="0" cy="0"/>
        </a:xfrm>
      </p:grpSpPr>
      <p:sp>
        <p:nvSpPr>
          <p:cNvPr id="235" name="Google Shape;235;p41"/>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1"/>
          <p:cNvSpPr/>
          <p:nvPr/>
        </p:nvSpPr>
        <p:spPr>
          <a:xfrm>
            <a:off x="2897" y="-49925"/>
            <a:ext cx="9144000" cy="5208300"/>
          </a:xfrm>
          <a:prstGeom prst="rect">
            <a:avLst/>
          </a:prstGeom>
          <a:solidFill>
            <a:schemeClr val="dk1">
              <a:alpha val="64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1"/>
          <p:cNvSpPr/>
          <p:nvPr/>
        </p:nvSpPr>
        <p:spPr>
          <a:xfrm>
            <a:off x="2724150" y="0"/>
            <a:ext cx="3695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cxnSp>
        <p:nvCxnSpPr>
          <p:cNvPr id="238" name="Google Shape;238;p41"/>
          <p:cNvCxnSpPr/>
          <p:nvPr/>
        </p:nvCxnSpPr>
        <p:spPr>
          <a:xfrm>
            <a:off x="2703648" y="106200"/>
            <a:ext cx="3811800" cy="0"/>
          </a:xfrm>
          <a:prstGeom prst="straightConnector1">
            <a:avLst/>
          </a:prstGeom>
          <a:noFill/>
          <a:ln w="19050" cap="flat" cmpd="sng">
            <a:solidFill>
              <a:schemeClr val="dk1"/>
            </a:solidFill>
            <a:prstDash val="solid"/>
            <a:round/>
            <a:headEnd type="none" w="med" len="med"/>
            <a:tailEnd type="none" w="med" len="med"/>
          </a:ln>
        </p:spPr>
      </p:cxnSp>
      <p:cxnSp>
        <p:nvCxnSpPr>
          <p:cNvPr id="239" name="Google Shape;239;p41"/>
          <p:cNvCxnSpPr/>
          <p:nvPr/>
        </p:nvCxnSpPr>
        <p:spPr>
          <a:xfrm>
            <a:off x="2703648" y="5037300"/>
            <a:ext cx="3811800" cy="0"/>
          </a:xfrm>
          <a:prstGeom prst="straightConnector1">
            <a:avLst/>
          </a:prstGeom>
          <a:noFill/>
          <a:ln w="19050" cap="flat" cmpd="sng">
            <a:solidFill>
              <a:schemeClr val="dk1"/>
            </a:solidFill>
            <a:prstDash val="solid"/>
            <a:round/>
            <a:headEnd type="none" w="med" len="med"/>
            <a:tailEnd type="none" w="med" len="med"/>
          </a:ln>
        </p:spPr>
      </p:cxnSp>
      <p:sp>
        <p:nvSpPr>
          <p:cNvPr id="240" name="Google Shape;240;p41"/>
          <p:cNvSpPr txBox="1">
            <a:spLocks noGrp="1"/>
          </p:cNvSpPr>
          <p:nvPr>
            <p:ph type="title"/>
          </p:nvPr>
        </p:nvSpPr>
        <p:spPr>
          <a:xfrm>
            <a:off x="2724150" y="354084"/>
            <a:ext cx="3695700" cy="78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8">
  <p:cSld name="TITLE_ONLY_4_1">
    <p:bg>
      <p:bgPr>
        <a:solidFill>
          <a:schemeClr val="dk1"/>
        </a:solidFill>
        <a:effectLst/>
      </p:bgPr>
    </p:bg>
    <p:spTree>
      <p:nvGrpSpPr>
        <p:cNvPr id="1" name="Shape 241"/>
        <p:cNvGrpSpPr/>
        <p:nvPr/>
      </p:nvGrpSpPr>
      <p:grpSpPr>
        <a:xfrm>
          <a:off x="0" y="0"/>
          <a:ext cx="0" cy="0"/>
          <a:chOff x="0" y="0"/>
          <a:chExt cx="0" cy="0"/>
        </a:xfrm>
      </p:grpSpPr>
      <p:sp>
        <p:nvSpPr>
          <p:cNvPr id="242" name="Google Shape;242;p42"/>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2"/>
          <p:cNvSpPr txBox="1">
            <a:spLocks noGrp="1"/>
          </p:cNvSpPr>
          <p:nvPr>
            <p:ph type="title"/>
          </p:nvPr>
        </p:nvSpPr>
        <p:spPr>
          <a:xfrm>
            <a:off x="713225" y="682725"/>
            <a:ext cx="2084100" cy="78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1">
  <p:cSld name="CUSTOM_4">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678626" y="323575"/>
            <a:ext cx="7795500" cy="7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6" name="Google Shape;246;p43"/>
          <p:cNvSpPr txBox="1">
            <a:spLocks noGrp="1"/>
          </p:cNvSpPr>
          <p:nvPr>
            <p:ph type="subTitle" idx="1"/>
          </p:nvPr>
        </p:nvSpPr>
        <p:spPr>
          <a:xfrm>
            <a:off x="1129018" y="1419022"/>
            <a:ext cx="18744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247" name="Google Shape;247;p43"/>
          <p:cNvSpPr txBox="1">
            <a:spLocks noGrp="1"/>
          </p:cNvSpPr>
          <p:nvPr>
            <p:ph type="subTitle" idx="2"/>
          </p:nvPr>
        </p:nvSpPr>
        <p:spPr>
          <a:xfrm>
            <a:off x="1005268" y="1701365"/>
            <a:ext cx="21219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48" name="Google Shape;248;p43"/>
          <p:cNvSpPr txBox="1">
            <a:spLocks noGrp="1"/>
          </p:cNvSpPr>
          <p:nvPr>
            <p:ph type="subTitle" idx="3"/>
          </p:nvPr>
        </p:nvSpPr>
        <p:spPr>
          <a:xfrm>
            <a:off x="3549953" y="1414222"/>
            <a:ext cx="1874400" cy="28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249" name="Google Shape;249;p43"/>
          <p:cNvSpPr txBox="1">
            <a:spLocks noGrp="1"/>
          </p:cNvSpPr>
          <p:nvPr>
            <p:ph type="subTitle" idx="4"/>
          </p:nvPr>
        </p:nvSpPr>
        <p:spPr>
          <a:xfrm>
            <a:off x="3426503" y="1701365"/>
            <a:ext cx="21213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50" name="Google Shape;250;p43"/>
          <p:cNvSpPr txBox="1">
            <a:spLocks noGrp="1"/>
          </p:cNvSpPr>
          <p:nvPr>
            <p:ph type="subTitle" idx="5"/>
          </p:nvPr>
        </p:nvSpPr>
        <p:spPr>
          <a:xfrm>
            <a:off x="6059184" y="1414222"/>
            <a:ext cx="1871700" cy="28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251" name="Google Shape;251;p43"/>
          <p:cNvSpPr txBox="1">
            <a:spLocks noGrp="1"/>
          </p:cNvSpPr>
          <p:nvPr>
            <p:ph type="subTitle" idx="6"/>
          </p:nvPr>
        </p:nvSpPr>
        <p:spPr>
          <a:xfrm>
            <a:off x="5883984" y="1701365"/>
            <a:ext cx="22221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52" name="Google Shape;252;p43"/>
          <p:cNvSpPr txBox="1">
            <a:spLocks noGrp="1"/>
          </p:cNvSpPr>
          <p:nvPr>
            <p:ph type="subTitle" idx="7"/>
          </p:nvPr>
        </p:nvSpPr>
        <p:spPr>
          <a:xfrm>
            <a:off x="1129018" y="2684950"/>
            <a:ext cx="18744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253" name="Google Shape;253;p43"/>
          <p:cNvSpPr txBox="1">
            <a:spLocks noGrp="1"/>
          </p:cNvSpPr>
          <p:nvPr>
            <p:ph type="subTitle" idx="8"/>
          </p:nvPr>
        </p:nvSpPr>
        <p:spPr>
          <a:xfrm>
            <a:off x="1005268" y="2947812"/>
            <a:ext cx="21219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54" name="Google Shape;254;p43"/>
          <p:cNvSpPr txBox="1">
            <a:spLocks noGrp="1"/>
          </p:cNvSpPr>
          <p:nvPr>
            <p:ph type="subTitle" idx="9"/>
          </p:nvPr>
        </p:nvSpPr>
        <p:spPr>
          <a:xfrm>
            <a:off x="3551303" y="2684950"/>
            <a:ext cx="18717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255" name="Google Shape;255;p43"/>
          <p:cNvSpPr txBox="1">
            <a:spLocks noGrp="1"/>
          </p:cNvSpPr>
          <p:nvPr>
            <p:ph type="subTitle" idx="13"/>
          </p:nvPr>
        </p:nvSpPr>
        <p:spPr>
          <a:xfrm>
            <a:off x="3426503" y="2949365"/>
            <a:ext cx="21213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56" name="Google Shape;256;p43"/>
          <p:cNvSpPr txBox="1">
            <a:spLocks noGrp="1"/>
          </p:cNvSpPr>
          <p:nvPr>
            <p:ph type="subTitle" idx="14"/>
          </p:nvPr>
        </p:nvSpPr>
        <p:spPr>
          <a:xfrm>
            <a:off x="6059184" y="2684950"/>
            <a:ext cx="18717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257" name="Google Shape;257;p43"/>
          <p:cNvSpPr txBox="1">
            <a:spLocks noGrp="1"/>
          </p:cNvSpPr>
          <p:nvPr>
            <p:ph type="subTitle" idx="15"/>
          </p:nvPr>
        </p:nvSpPr>
        <p:spPr>
          <a:xfrm>
            <a:off x="5934384" y="2949365"/>
            <a:ext cx="21213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58" name="Google Shape;258;p4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2">
  <p:cSld name="CUSTOM_4_1">
    <p:bg>
      <p:bgPr>
        <a:solidFill>
          <a:schemeClr val="dk1"/>
        </a:solidFill>
        <a:effectLst/>
      </p:bgPr>
    </p:bg>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xfrm>
            <a:off x="2397750" y="323575"/>
            <a:ext cx="6076500" cy="734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44"/>
          <p:cNvSpPr txBox="1">
            <a:spLocks noGrp="1"/>
          </p:cNvSpPr>
          <p:nvPr>
            <p:ph type="subTitle" idx="1"/>
          </p:nvPr>
        </p:nvSpPr>
        <p:spPr>
          <a:xfrm>
            <a:off x="3201193" y="1571422"/>
            <a:ext cx="1874400" cy="27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62" name="Google Shape;262;p44"/>
          <p:cNvSpPr txBox="1">
            <a:spLocks noGrp="1"/>
          </p:cNvSpPr>
          <p:nvPr>
            <p:ph type="subTitle" idx="2"/>
          </p:nvPr>
        </p:nvSpPr>
        <p:spPr>
          <a:xfrm>
            <a:off x="3201193" y="1853765"/>
            <a:ext cx="2121900" cy="4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63" name="Google Shape;263;p44"/>
          <p:cNvSpPr txBox="1">
            <a:spLocks noGrp="1"/>
          </p:cNvSpPr>
          <p:nvPr>
            <p:ph type="subTitle" idx="3"/>
          </p:nvPr>
        </p:nvSpPr>
        <p:spPr>
          <a:xfrm>
            <a:off x="6341184" y="1566622"/>
            <a:ext cx="1874400" cy="28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64" name="Google Shape;264;p44"/>
          <p:cNvSpPr txBox="1">
            <a:spLocks noGrp="1"/>
          </p:cNvSpPr>
          <p:nvPr>
            <p:ph type="subTitle" idx="4"/>
          </p:nvPr>
        </p:nvSpPr>
        <p:spPr>
          <a:xfrm>
            <a:off x="6341184" y="1853765"/>
            <a:ext cx="2121300" cy="47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65" name="Google Shape;265;p44"/>
          <p:cNvSpPr txBox="1">
            <a:spLocks noGrp="1"/>
          </p:cNvSpPr>
          <p:nvPr>
            <p:ph type="subTitle" idx="5"/>
          </p:nvPr>
        </p:nvSpPr>
        <p:spPr>
          <a:xfrm>
            <a:off x="6341184" y="2665518"/>
            <a:ext cx="1871700" cy="28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66" name="Google Shape;266;p44"/>
          <p:cNvSpPr txBox="1">
            <a:spLocks noGrp="1"/>
          </p:cNvSpPr>
          <p:nvPr>
            <p:ph type="subTitle" idx="6"/>
          </p:nvPr>
        </p:nvSpPr>
        <p:spPr>
          <a:xfrm>
            <a:off x="6341184" y="2952661"/>
            <a:ext cx="2222100" cy="4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67" name="Google Shape;267;p44"/>
          <p:cNvSpPr txBox="1">
            <a:spLocks noGrp="1"/>
          </p:cNvSpPr>
          <p:nvPr>
            <p:ph type="subTitle" idx="7"/>
          </p:nvPr>
        </p:nvSpPr>
        <p:spPr>
          <a:xfrm>
            <a:off x="3201193" y="2670711"/>
            <a:ext cx="1874400" cy="283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68" name="Google Shape;268;p44"/>
          <p:cNvSpPr txBox="1">
            <a:spLocks noGrp="1"/>
          </p:cNvSpPr>
          <p:nvPr>
            <p:ph type="subTitle" idx="8"/>
          </p:nvPr>
        </p:nvSpPr>
        <p:spPr>
          <a:xfrm>
            <a:off x="3201193" y="2954334"/>
            <a:ext cx="2121900" cy="47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69" name="Google Shape;269;p44"/>
          <p:cNvSpPr txBox="1">
            <a:spLocks noGrp="1"/>
          </p:cNvSpPr>
          <p:nvPr>
            <p:ph type="subTitle" idx="9"/>
          </p:nvPr>
        </p:nvSpPr>
        <p:spPr>
          <a:xfrm>
            <a:off x="3201193" y="3785607"/>
            <a:ext cx="1871700" cy="283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70" name="Google Shape;270;p44"/>
          <p:cNvSpPr txBox="1">
            <a:spLocks noGrp="1"/>
          </p:cNvSpPr>
          <p:nvPr>
            <p:ph type="subTitle" idx="13"/>
          </p:nvPr>
        </p:nvSpPr>
        <p:spPr>
          <a:xfrm>
            <a:off x="3201193" y="4070783"/>
            <a:ext cx="2121300" cy="47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71" name="Google Shape;271;p44"/>
          <p:cNvSpPr txBox="1">
            <a:spLocks noGrp="1"/>
          </p:cNvSpPr>
          <p:nvPr>
            <p:ph type="subTitle" idx="14"/>
          </p:nvPr>
        </p:nvSpPr>
        <p:spPr>
          <a:xfrm>
            <a:off x="6341184" y="3787383"/>
            <a:ext cx="1871700" cy="283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72" name="Google Shape;272;p44"/>
          <p:cNvSpPr txBox="1">
            <a:spLocks noGrp="1"/>
          </p:cNvSpPr>
          <p:nvPr>
            <p:ph type="subTitle" idx="15"/>
          </p:nvPr>
        </p:nvSpPr>
        <p:spPr>
          <a:xfrm>
            <a:off x="6341184" y="4072559"/>
            <a:ext cx="2121300" cy="47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73" name="Google Shape;273;p44"/>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2">
  <p:cSld name="CUSTOM_1">
    <p:spTree>
      <p:nvGrpSpPr>
        <p:cNvPr id="1" name="Shape 274"/>
        <p:cNvGrpSpPr/>
        <p:nvPr/>
      </p:nvGrpSpPr>
      <p:grpSpPr>
        <a:xfrm>
          <a:off x="0" y="0"/>
          <a:ext cx="0" cy="0"/>
          <a:chOff x="0" y="0"/>
          <a:chExt cx="0" cy="0"/>
        </a:xfrm>
      </p:grpSpPr>
      <p:sp>
        <p:nvSpPr>
          <p:cNvPr id="275" name="Google Shape;275;p45"/>
          <p:cNvSpPr/>
          <p:nvPr/>
        </p:nvSpPr>
        <p:spPr>
          <a:xfrm>
            <a:off x="2766683" y="357561"/>
            <a:ext cx="5559600" cy="448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76" name="Google Shape;276;p45"/>
          <p:cNvSpPr txBox="1">
            <a:spLocks noGrp="1"/>
          </p:cNvSpPr>
          <p:nvPr>
            <p:ph type="subTitle" idx="1"/>
          </p:nvPr>
        </p:nvSpPr>
        <p:spPr>
          <a:xfrm>
            <a:off x="3845043" y="1000523"/>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77" name="Google Shape;277;p45"/>
          <p:cNvSpPr txBox="1">
            <a:spLocks noGrp="1"/>
          </p:cNvSpPr>
          <p:nvPr>
            <p:ph type="subTitle" idx="2"/>
          </p:nvPr>
        </p:nvSpPr>
        <p:spPr>
          <a:xfrm>
            <a:off x="3845043" y="1263389"/>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78" name="Google Shape;278;p45"/>
          <p:cNvSpPr txBox="1">
            <a:spLocks noGrp="1"/>
          </p:cNvSpPr>
          <p:nvPr>
            <p:ph type="subTitle" idx="3"/>
          </p:nvPr>
        </p:nvSpPr>
        <p:spPr>
          <a:xfrm>
            <a:off x="3845043" y="3088289"/>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79" name="Google Shape;279;p45"/>
          <p:cNvSpPr txBox="1">
            <a:spLocks noGrp="1"/>
          </p:cNvSpPr>
          <p:nvPr>
            <p:ph type="subTitle" idx="4"/>
          </p:nvPr>
        </p:nvSpPr>
        <p:spPr>
          <a:xfrm>
            <a:off x="6411818" y="1263378"/>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0" name="Google Shape;280;p45"/>
          <p:cNvSpPr txBox="1">
            <a:spLocks noGrp="1"/>
          </p:cNvSpPr>
          <p:nvPr>
            <p:ph type="subTitle" idx="5"/>
          </p:nvPr>
        </p:nvSpPr>
        <p:spPr>
          <a:xfrm>
            <a:off x="6411068" y="999173"/>
            <a:ext cx="1629000" cy="22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81" name="Google Shape;281;p45"/>
          <p:cNvSpPr txBox="1">
            <a:spLocks noGrp="1"/>
          </p:cNvSpPr>
          <p:nvPr>
            <p:ph type="subTitle" idx="6"/>
          </p:nvPr>
        </p:nvSpPr>
        <p:spPr>
          <a:xfrm>
            <a:off x="3845043" y="3350418"/>
            <a:ext cx="1649400"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2" name="Google Shape;282;p45"/>
          <p:cNvSpPr txBox="1">
            <a:spLocks noGrp="1"/>
          </p:cNvSpPr>
          <p:nvPr>
            <p:ph type="subTitle" idx="7"/>
          </p:nvPr>
        </p:nvSpPr>
        <p:spPr>
          <a:xfrm>
            <a:off x="6411818" y="3088289"/>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83" name="Google Shape;283;p45"/>
          <p:cNvSpPr txBox="1">
            <a:spLocks noGrp="1"/>
          </p:cNvSpPr>
          <p:nvPr>
            <p:ph type="subTitle" idx="8"/>
          </p:nvPr>
        </p:nvSpPr>
        <p:spPr>
          <a:xfrm>
            <a:off x="6411818" y="3351760"/>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4" name="Google Shape;284;p45"/>
          <p:cNvSpPr txBox="1">
            <a:spLocks noGrp="1"/>
          </p:cNvSpPr>
          <p:nvPr>
            <p:ph type="title"/>
          </p:nvPr>
        </p:nvSpPr>
        <p:spPr>
          <a:xfrm>
            <a:off x="696450" y="1555800"/>
            <a:ext cx="1857600" cy="20319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4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p:cSld name="CUSTOM_1_2">
    <p:bg>
      <p:bgPr>
        <a:solidFill>
          <a:schemeClr val="dk1"/>
        </a:solidFill>
        <a:effectLst/>
      </p:bgPr>
    </p:bg>
    <p:spTree>
      <p:nvGrpSpPr>
        <p:cNvPr id="1" name="Shape 286"/>
        <p:cNvGrpSpPr/>
        <p:nvPr/>
      </p:nvGrpSpPr>
      <p:grpSpPr>
        <a:xfrm>
          <a:off x="0" y="0"/>
          <a:ext cx="0" cy="0"/>
          <a:chOff x="0" y="0"/>
          <a:chExt cx="0" cy="0"/>
        </a:xfrm>
      </p:grpSpPr>
      <p:sp>
        <p:nvSpPr>
          <p:cNvPr id="287" name="Google Shape;287;p46"/>
          <p:cNvSpPr/>
          <p:nvPr/>
        </p:nvSpPr>
        <p:spPr>
          <a:xfrm>
            <a:off x="4116250" y="2066300"/>
            <a:ext cx="5208900" cy="1014900"/>
          </a:xfrm>
          <a:prstGeom prst="rect">
            <a:avLst/>
          </a:pr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solidFill>
                <a:schemeClr val="lt1"/>
              </a:solidFill>
            </a:endParaRPr>
          </a:p>
        </p:txBody>
      </p:sp>
      <p:sp>
        <p:nvSpPr>
          <p:cNvPr id="288" name="Google Shape;288;p46"/>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6"/>
          <p:cNvSpPr txBox="1">
            <a:spLocks noGrp="1"/>
          </p:cNvSpPr>
          <p:nvPr>
            <p:ph type="subTitle" idx="1"/>
          </p:nvPr>
        </p:nvSpPr>
        <p:spPr>
          <a:xfrm>
            <a:off x="1617018" y="695723"/>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90" name="Google Shape;290;p46"/>
          <p:cNvSpPr txBox="1">
            <a:spLocks noGrp="1"/>
          </p:cNvSpPr>
          <p:nvPr>
            <p:ph type="subTitle" idx="2"/>
          </p:nvPr>
        </p:nvSpPr>
        <p:spPr>
          <a:xfrm>
            <a:off x="1617018" y="958589"/>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1" name="Google Shape;291;p46"/>
          <p:cNvSpPr txBox="1">
            <a:spLocks noGrp="1"/>
          </p:cNvSpPr>
          <p:nvPr>
            <p:ph type="subTitle" idx="3"/>
          </p:nvPr>
        </p:nvSpPr>
        <p:spPr>
          <a:xfrm>
            <a:off x="1617018" y="3393089"/>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92" name="Google Shape;292;p46"/>
          <p:cNvSpPr txBox="1">
            <a:spLocks noGrp="1"/>
          </p:cNvSpPr>
          <p:nvPr>
            <p:ph type="subTitle" idx="4"/>
          </p:nvPr>
        </p:nvSpPr>
        <p:spPr>
          <a:xfrm>
            <a:off x="1617018" y="3655218"/>
            <a:ext cx="1649400"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3" name="Google Shape;293;p46"/>
          <p:cNvSpPr txBox="1">
            <a:spLocks noGrp="1"/>
          </p:cNvSpPr>
          <p:nvPr>
            <p:ph type="subTitle" idx="5"/>
          </p:nvPr>
        </p:nvSpPr>
        <p:spPr>
          <a:xfrm>
            <a:off x="1617018" y="2047268"/>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94" name="Google Shape;294;p46"/>
          <p:cNvSpPr txBox="1">
            <a:spLocks noGrp="1"/>
          </p:cNvSpPr>
          <p:nvPr>
            <p:ph type="subTitle" idx="6"/>
          </p:nvPr>
        </p:nvSpPr>
        <p:spPr>
          <a:xfrm>
            <a:off x="1617018" y="2310740"/>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5" name="Google Shape;295;p46"/>
          <p:cNvSpPr txBox="1">
            <a:spLocks noGrp="1"/>
          </p:cNvSpPr>
          <p:nvPr>
            <p:ph type="title"/>
          </p:nvPr>
        </p:nvSpPr>
        <p:spPr>
          <a:xfrm>
            <a:off x="4571475" y="2238025"/>
            <a:ext cx="3868500" cy="65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3">
  <p:cSld name="CUSTOM_1_1">
    <p:spTree>
      <p:nvGrpSpPr>
        <p:cNvPr id="1" name="Shape 296"/>
        <p:cNvGrpSpPr/>
        <p:nvPr/>
      </p:nvGrpSpPr>
      <p:grpSpPr>
        <a:xfrm>
          <a:off x="0" y="0"/>
          <a:ext cx="0" cy="0"/>
          <a:chOff x="0" y="0"/>
          <a:chExt cx="0" cy="0"/>
        </a:xfrm>
      </p:grpSpPr>
      <p:sp>
        <p:nvSpPr>
          <p:cNvPr id="297" name="Google Shape;297;p47"/>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7"/>
          <p:cNvSpPr txBox="1">
            <a:spLocks noGrp="1"/>
          </p:cNvSpPr>
          <p:nvPr>
            <p:ph type="subTitle" idx="1"/>
          </p:nvPr>
        </p:nvSpPr>
        <p:spPr>
          <a:xfrm>
            <a:off x="4800600" y="740624"/>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000">
                <a:solidFill>
                  <a:schemeClr val="dk1"/>
                </a:solidFill>
                <a:latin typeface="Bebas Neue"/>
                <a:ea typeface="Bebas Neue"/>
                <a:cs typeface="Bebas Neue"/>
                <a:sym typeface="Bebas Neue"/>
              </a:defRPr>
            </a:lvl9pPr>
          </a:lstStyle>
          <a:p>
            <a:endParaRPr/>
          </a:p>
        </p:txBody>
      </p:sp>
      <p:sp>
        <p:nvSpPr>
          <p:cNvPr id="299" name="Google Shape;299;p47"/>
          <p:cNvSpPr txBox="1">
            <a:spLocks noGrp="1"/>
          </p:cNvSpPr>
          <p:nvPr>
            <p:ph type="subTitle" idx="2"/>
          </p:nvPr>
        </p:nvSpPr>
        <p:spPr>
          <a:xfrm>
            <a:off x="4800600" y="1098397"/>
            <a:ext cx="3405000" cy="460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00" name="Google Shape;300;p47"/>
          <p:cNvSpPr txBox="1">
            <a:spLocks noGrp="1"/>
          </p:cNvSpPr>
          <p:nvPr>
            <p:ph type="subTitle" idx="3"/>
          </p:nvPr>
        </p:nvSpPr>
        <p:spPr>
          <a:xfrm>
            <a:off x="4800600" y="3611735"/>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000">
                <a:solidFill>
                  <a:schemeClr val="dk1"/>
                </a:solidFill>
                <a:latin typeface="Bebas Neue"/>
                <a:ea typeface="Bebas Neue"/>
                <a:cs typeface="Bebas Neue"/>
                <a:sym typeface="Bebas Neue"/>
              </a:defRPr>
            </a:lvl9pPr>
          </a:lstStyle>
          <a:p>
            <a:endParaRPr/>
          </a:p>
        </p:txBody>
      </p:sp>
      <p:sp>
        <p:nvSpPr>
          <p:cNvPr id="301" name="Google Shape;301;p47"/>
          <p:cNvSpPr txBox="1">
            <a:spLocks noGrp="1"/>
          </p:cNvSpPr>
          <p:nvPr>
            <p:ph type="subTitle" idx="4"/>
          </p:nvPr>
        </p:nvSpPr>
        <p:spPr>
          <a:xfrm>
            <a:off x="4800600" y="2060915"/>
            <a:ext cx="3401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02" name="Google Shape;302;p47"/>
          <p:cNvSpPr txBox="1">
            <a:spLocks noGrp="1"/>
          </p:cNvSpPr>
          <p:nvPr>
            <p:ph type="subTitle" idx="5"/>
          </p:nvPr>
        </p:nvSpPr>
        <p:spPr>
          <a:xfrm>
            <a:off x="4800600" y="1698951"/>
            <a:ext cx="1629000" cy="22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000">
                <a:solidFill>
                  <a:schemeClr val="dk1"/>
                </a:solidFill>
                <a:latin typeface="Bebas Neue"/>
                <a:ea typeface="Bebas Neue"/>
                <a:cs typeface="Bebas Neue"/>
                <a:sym typeface="Bebas Neue"/>
              </a:defRPr>
            </a:lvl9pPr>
          </a:lstStyle>
          <a:p>
            <a:endParaRPr/>
          </a:p>
        </p:txBody>
      </p:sp>
      <p:sp>
        <p:nvSpPr>
          <p:cNvPr id="303" name="Google Shape;303;p47"/>
          <p:cNvSpPr txBox="1">
            <a:spLocks noGrp="1"/>
          </p:cNvSpPr>
          <p:nvPr>
            <p:ph type="subTitle" idx="6"/>
          </p:nvPr>
        </p:nvSpPr>
        <p:spPr>
          <a:xfrm>
            <a:off x="4800600" y="3970871"/>
            <a:ext cx="3401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04" name="Google Shape;304;p47"/>
          <p:cNvSpPr txBox="1">
            <a:spLocks noGrp="1"/>
          </p:cNvSpPr>
          <p:nvPr>
            <p:ph type="title"/>
          </p:nvPr>
        </p:nvSpPr>
        <p:spPr>
          <a:xfrm>
            <a:off x="603150" y="1892800"/>
            <a:ext cx="2044200" cy="119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 name="Google Shape;305;p47"/>
          <p:cNvSpPr txBox="1">
            <a:spLocks noGrp="1"/>
          </p:cNvSpPr>
          <p:nvPr>
            <p:ph type="subTitle" idx="7"/>
          </p:nvPr>
        </p:nvSpPr>
        <p:spPr>
          <a:xfrm>
            <a:off x="4800600" y="3020457"/>
            <a:ext cx="3401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06" name="Google Shape;306;p47"/>
          <p:cNvSpPr txBox="1">
            <a:spLocks noGrp="1"/>
          </p:cNvSpPr>
          <p:nvPr>
            <p:ph type="subTitle" idx="8"/>
          </p:nvPr>
        </p:nvSpPr>
        <p:spPr>
          <a:xfrm>
            <a:off x="4800600" y="2658653"/>
            <a:ext cx="1629000" cy="22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0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4">
  <p:cSld name="CUSTOM_1_1_2">
    <p:spTree>
      <p:nvGrpSpPr>
        <p:cNvPr id="1" name="Shape 307"/>
        <p:cNvGrpSpPr/>
        <p:nvPr/>
      </p:nvGrpSpPr>
      <p:grpSpPr>
        <a:xfrm>
          <a:off x="0" y="0"/>
          <a:ext cx="0" cy="0"/>
          <a:chOff x="0" y="0"/>
          <a:chExt cx="0" cy="0"/>
        </a:xfrm>
      </p:grpSpPr>
      <p:sp>
        <p:nvSpPr>
          <p:cNvPr id="308" name="Google Shape;308;p48"/>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8"/>
          <p:cNvSpPr txBox="1">
            <a:spLocks noGrp="1"/>
          </p:cNvSpPr>
          <p:nvPr>
            <p:ph type="subTitle" idx="1"/>
          </p:nvPr>
        </p:nvSpPr>
        <p:spPr>
          <a:xfrm>
            <a:off x="1440172" y="1904975"/>
            <a:ext cx="1464000" cy="21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000"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000">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000">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000">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000">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000">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000">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000">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000">
                <a:solidFill>
                  <a:schemeClr val="lt1"/>
                </a:solidFill>
                <a:latin typeface="Bebas Neue"/>
                <a:ea typeface="Bebas Neue"/>
                <a:cs typeface="Bebas Neue"/>
                <a:sym typeface="Bebas Neue"/>
              </a:defRPr>
            </a:lvl9pPr>
          </a:lstStyle>
          <a:p>
            <a:endParaRPr/>
          </a:p>
        </p:txBody>
      </p:sp>
      <p:sp>
        <p:nvSpPr>
          <p:cNvPr id="310" name="Google Shape;310;p48"/>
          <p:cNvSpPr txBox="1">
            <a:spLocks noGrp="1"/>
          </p:cNvSpPr>
          <p:nvPr>
            <p:ph type="subTitle" idx="2"/>
          </p:nvPr>
        </p:nvSpPr>
        <p:spPr>
          <a:xfrm>
            <a:off x="713225" y="2262750"/>
            <a:ext cx="2191200" cy="460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lt1"/>
                </a:solidFill>
              </a:defRPr>
            </a:lvl2pPr>
            <a:lvl3pPr lvl="2" algn="r" rtl="0">
              <a:lnSpc>
                <a:spcPct val="100000"/>
              </a:lnSpc>
              <a:spcBef>
                <a:spcPts val="0"/>
              </a:spcBef>
              <a:spcAft>
                <a:spcPts val="0"/>
              </a:spcAft>
              <a:buNone/>
              <a:defRPr sz="1400">
                <a:solidFill>
                  <a:schemeClr val="lt1"/>
                </a:solidFill>
              </a:defRPr>
            </a:lvl3pPr>
            <a:lvl4pPr lvl="3" algn="r" rtl="0">
              <a:lnSpc>
                <a:spcPct val="100000"/>
              </a:lnSpc>
              <a:spcBef>
                <a:spcPts val="0"/>
              </a:spcBef>
              <a:spcAft>
                <a:spcPts val="0"/>
              </a:spcAft>
              <a:buNone/>
              <a:defRPr sz="1400">
                <a:solidFill>
                  <a:schemeClr val="lt1"/>
                </a:solidFill>
              </a:defRPr>
            </a:lvl4pPr>
            <a:lvl5pPr lvl="4" algn="r" rtl="0">
              <a:lnSpc>
                <a:spcPct val="100000"/>
              </a:lnSpc>
              <a:spcBef>
                <a:spcPts val="0"/>
              </a:spcBef>
              <a:spcAft>
                <a:spcPts val="0"/>
              </a:spcAft>
              <a:buNone/>
              <a:defRPr sz="1400">
                <a:solidFill>
                  <a:schemeClr val="lt1"/>
                </a:solidFill>
              </a:defRPr>
            </a:lvl5pPr>
            <a:lvl6pPr lvl="5" algn="r" rtl="0">
              <a:lnSpc>
                <a:spcPct val="100000"/>
              </a:lnSpc>
              <a:spcBef>
                <a:spcPts val="0"/>
              </a:spcBef>
              <a:spcAft>
                <a:spcPts val="0"/>
              </a:spcAft>
              <a:buNone/>
              <a:defRPr sz="1400">
                <a:solidFill>
                  <a:schemeClr val="lt1"/>
                </a:solidFill>
              </a:defRPr>
            </a:lvl6pPr>
            <a:lvl7pPr lvl="6" algn="r" rtl="0">
              <a:lnSpc>
                <a:spcPct val="100000"/>
              </a:lnSpc>
              <a:spcBef>
                <a:spcPts val="0"/>
              </a:spcBef>
              <a:spcAft>
                <a:spcPts val="0"/>
              </a:spcAft>
              <a:buNone/>
              <a:defRPr sz="1400">
                <a:solidFill>
                  <a:schemeClr val="lt1"/>
                </a:solidFill>
              </a:defRPr>
            </a:lvl7pPr>
            <a:lvl8pPr lvl="7" algn="r" rtl="0">
              <a:lnSpc>
                <a:spcPct val="100000"/>
              </a:lnSpc>
              <a:spcBef>
                <a:spcPts val="0"/>
              </a:spcBef>
              <a:spcAft>
                <a:spcPts val="0"/>
              </a:spcAft>
              <a:buNone/>
              <a:defRPr sz="1400">
                <a:solidFill>
                  <a:schemeClr val="lt1"/>
                </a:solidFill>
              </a:defRPr>
            </a:lvl8pPr>
            <a:lvl9pPr lvl="8" algn="r" rtl="0">
              <a:lnSpc>
                <a:spcPct val="100000"/>
              </a:lnSpc>
              <a:spcBef>
                <a:spcPts val="0"/>
              </a:spcBef>
              <a:spcAft>
                <a:spcPts val="0"/>
              </a:spcAft>
              <a:buNone/>
              <a:defRPr sz="1400">
                <a:solidFill>
                  <a:schemeClr val="lt1"/>
                </a:solidFill>
              </a:defRPr>
            </a:lvl9pPr>
          </a:lstStyle>
          <a:p>
            <a:endParaRPr/>
          </a:p>
        </p:txBody>
      </p:sp>
      <p:sp>
        <p:nvSpPr>
          <p:cNvPr id="311" name="Google Shape;311;p48"/>
          <p:cNvSpPr txBox="1">
            <a:spLocks noGrp="1"/>
          </p:cNvSpPr>
          <p:nvPr>
            <p:ph type="subTitle" idx="3"/>
          </p:nvPr>
        </p:nvSpPr>
        <p:spPr>
          <a:xfrm>
            <a:off x="6220767" y="3388835"/>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0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0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0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0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0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0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0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000">
                <a:solidFill>
                  <a:schemeClr val="lt1"/>
                </a:solidFill>
                <a:latin typeface="Bebas Neue"/>
                <a:ea typeface="Bebas Neue"/>
                <a:cs typeface="Bebas Neue"/>
                <a:sym typeface="Bebas Neue"/>
              </a:defRPr>
            </a:lvl9pPr>
          </a:lstStyle>
          <a:p>
            <a:endParaRPr/>
          </a:p>
        </p:txBody>
      </p:sp>
      <p:sp>
        <p:nvSpPr>
          <p:cNvPr id="312" name="Google Shape;312;p48"/>
          <p:cNvSpPr txBox="1">
            <a:spLocks noGrp="1"/>
          </p:cNvSpPr>
          <p:nvPr>
            <p:ph type="subTitle" idx="4"/>
          </p:nvPr>
        </p:nvSpPr>
        <p:spPr>
          <a:xfrm>
            <a:off x="6220767" y="2266940"/>
            <a:ext cx="2194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313" name="Google Shape;313;p48"/>
          <p:cNvSpPr txBox="1">
            <a:spLocks noGrp="1"/>
          </p:cNvSpPr>
          <p:nvPr>
            <p:ph type="subTitle" idx="5"/>
          </p:nvPr>
        </p:nvSpPr>
        <p:spPr>
          <a:xfrm>
            <a:off x="6220767" y="1904976"/>
            <a:ext cx="1629000" cy="22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0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0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0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0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0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0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0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000">
                <a:solidFill>
                  <a:schemeClr val="lt1"/>
                </a:solidFill>
                <a:latin typeface="Bebas Neue"/>
                <a:ea typeface="Bebas Neue"/>
                <a:cs typeface="Bebas Neue"/>
                <a:sym typeface="Bebas Neue"/>
              </a:defRPr>
            </a:lvl9pPr>
          </a:lstStyle>
          <a:p>
            <a:endParaRPr/>
          </a:p>
        </p:txBody>
      </p:sp>
      <p:sp>
        <p:nvSpPr>
          <p:cNvPr id="314" name="Google Shape;314;p48"/>
          <p:cNvSpPr txBox="1">
            <a:spLocks noGrp="1"/>
          </p:cNvSpPr>
          <p:nvPr>
            <p:ph type="subTitle" idx="6"/>
          </p:nvPr>
        </p:nvSpPr>
        <p:spPr>
          <a:xfrm>
            <a:off x="6220767" y="3747971"/>
            <a:ext cx="2194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315" name="Google Shape;315;p48"/>
          <p:cNvSpPr txBox="1">
            <a:spLocks noGrp="1"/>
          </p:cNvSpPr>
          <p:nvPr>
            <p:ph type="title"/>
          </p:nvPr>
        </p:nvSpPr>
        <p:spPr>
          <a:xfrm>
            <a:off x="1928825" y="377276"/>
            <a:ext cx="5286300" cy="7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48"/>
          <p:cNvSpPr txBox="1">
            <a:spLocks noGrp="1"/>
          </p:cNvSpPr>
          <p:nvPr>
            <p:ph type="subTitle" idx="7"/>
          </p:nvPr>
        </p:nvSpPr>
        <p:spPr>
          <a:xfrm>
            <a:off x="715348" y="3751475"/>
            <a:ext cx="2188500" cy="457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lt1"/>
                </a:solidFill>
              </a:defRPr>
            </a:lvl2pPr>
            <a:lvl3pPr lvl="2" algn="r" rtl="0">
              <a:lnSpc>
                <a:spcPct val="100000"/>
              </a:lnSpc>
              <a:spcBef>
                <a:spcPts val="0"/>
              </a:spcBef>
              <a:spcAft>
                <a:spcPts val="0"/>
              </a:spcAft>
              <a:buNone/>
              <a:defRPr sz="1400">
                <a:solidFill>
                  <a:schemeClr val="lt1"/>
                </a:solidFill>
              </a:defRPr>
            </a:lvl3pPr>
            <a:lvl4pPr lvl="3" algn="r" rtl="0">
              <a:lnSpc>
                <a:spcPct val="100000"/>
              </a:lnSpc>
              <a:spcBef>
                <a:spcPts val="0"/>
              </a:spcBef>
              <a:spcAft>
                <a:spcPts val="0"/>
              </a:spcAft>
              <a:buNone/>
              <a:defRPr sz="1400">
                <a:solidFill>
                  <a:schemeClr val="lt1"/>
                </a:solidFill>
              </a:defRPr>
            </a:lvl4pPr>
            <a:lvl5pPr lvl="4" algn="r" rtl="0">
              <a:lnSpc>
                <a:spcPct val="100000"/>
              </a:lnSpc>
              <a:spcBef>
                <a:spcPts val="0"/>
              </a:spcBef>
              <a:spcAft>
                <a:spcPts val="0"/>
              </a:spcAft>
              <a:buNone/>
              <a:defRPr sz="1400">
                <a:solidFill>
                  <a:schemeClr val="lt1"/>
                </a:solidFill>
              </a:defRPr>
            </a:lvl5pPr>
            <a:lvl6pPr lvl="5" algn="r" rtl="0">
              <a:lnSpc>
                <a:spcPct val="100000"/>
              </a:lnSpc>
              <a:spcBef>
                <a:spcPts val="0"/>
              </a:spcBef>
              <a:spcAft>
                <a:spcPts val="0"/>
              </a:spcAft>
              <a:buNone/>
              <a:defRPr sz="1400">
                <a:solidFill>
                  <a:schemeClr val="lt1"/>
                </a:solidFill>
              </a:defRPr>
            </a:lvl6pPr>
            <a:lvl7pPr lvl="6" algn="r" rtl="0">
              <a:lnSpc>
                <a:spcPct val="100000"/>
              </a:lnSpc>
              <a:spcBef>
                <a:spcPts val="0"/>
              </a:spcBef>
              <a:spcAft>
                <a:spcPts val="0"/>
              </a:spcAft>
              <a:buNone/>
              <a:defRPr sz="1400">
                <a:solidFill>
                  <a:schemeClr val="lt1"/>
                </a:solidFill>
              </a:defRPr>
            </a:lvl7pPr>
            <a:lvl8pPr lvl="7" algn="r" rtl="0">
              <a:lnSpc>
                <a:spcPct val="100000"/>
              </a:lnSpc>
              <a:spcBef>
                <a:spcPts val="0"/>
              </a:spcBef>
              <a:spcAft>
                <a:spcPts val="0"/>
              </a:spcAft>
              <a:buNone/>
              <a:defRPr sz="1400">
                <a:solidFill>
                  <a:schemeClr val="lt1"/>
                </a:solidFill>
              </a:defRPr>
            </a:lvl8pPr>
            <a:lvl9pPr lvl="8" algn="r" rtl="0">
              <a:lnSpc>
                <a:spcPct val="100000"/>
              </a:lnSpc>
              <a:spcBef>
                <a:spcPts val="0"/>
              </a:spcBef>
              <a:spcAft>
                <a:spcPts val="0"/>
              </a:spcAft>
              <a:buNone/>
              <a:defRPr sz="1400">
                <a:solidFill>
                  <a:schemeClr val="lt1"/>
                </a:solidFill>
              </a:defRPr>
            </a:lvl9pPr>
          </a:lstStyle>
          <a:p>
            <a:endParaRPr/>
          </a:p>
        </p:txBody>
      </p:sp>
      <p:sp>
        <p:nvSpPr>
          <p:cNvPr id="317" name="Google Shape;317;p48"/>
          <p:cNvSpPr txBox="1">
            <a:spLocks noGrp="1"/>
          </p:cNvSpPr>
          <p:nvPr>
            <p:ph type="subTitle" idx="8"/>
          </p:nvPr>
        </p:nvSpPr>
        <p:spPr>
          <a:xfrm>
            <a:off x="1438823" y="3389675"/>
            <a:ext cx="1465500" cy="22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000"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000">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000">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000">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000">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000">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000">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000">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000">
                <a:solidFill>
                  <a:schemeClr val="lt1"/>
                </a:solidFill>
                <a:latin typeface="Bebas Neue"/>
                <a:ea typeface="Bebas Neue"/>
                <a:cs typeface="Bebas Neue"/>
                <a:sym typeface="Bebas Neu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2">
  <p:cSld name="CUSTOM_1_1_1">
    <p:spTree>
      <p:nvGrpSpPr>
        <p:cNvPr id="1" name="Shape 318"/>
        <p:cNvGrpSpPr/>
        <p:nvPr/>
      </p:nvGrpSpPr>
      <p:grpSpPr>
        <a:xfrm>
          <a:off x="0" y="0"/>
          <a:ext cx="0" cy="0"/>
          <a:chOff x="0" y="0"/>
          <a:chExt cx="0" cy="0"/>
        </a:xfrm>
      </p:grpSpPr>
      <p:sp>
        <p:nvSpPr>
          <p:cNvPr id="319" name="Google Shape;319;p49"/>
          <p:cNvSpPr/>
          <p:nvPr/>
        </p:nvSpPr>
        <p:spPr>
          <a:xfrm>
            <a:off x="0" y="2571750"/>
            <a:ext cx="9144000" cy="257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0" name="Google Shape;320;p49"/>
          <p:cNvSpPr txBox="1">
            <a:spLocks noGrp="1"/>
          </p:cNvSpPr>
          <p:nvPr>
            <p:ph type="subTitle" idx="1"/>
          </p:nvPr>
        </p:nvSpPr>
        <p:spPr>
          <a:xfrm>
            <a:off x="3878479" y="3404434"/>
            <a:ext cx="13806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21" name="Google Shape;321;p49"/>
          <p:cNvSpPr txBox="1">
            <a:spLocks noGrp="1"/>
          </p:cNvSpPr>
          <p:nvPr>
            <p:ph type="subTitle" idx="2"/>
          </p:nvPr>
        </p:nvSpPr>
        <p:spPr>
          <a:xfrm>
            <a:off x="3718125" y="3707075"/>
            <a:ext cx="17013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solidFill>
                  <a:schemeClr val="lt1"/>
                </a:solidFill>
              </a:defRPr>
            </a:lvl2pPr>
            <a:lvl3pPr lvl="2" algn="ctr" rtl="0">
              <a:lnSpc>
                <a:spcPct val="100000"/>
              </a:lnSpc>
              <a:spcBef>
                <a:spcPts val="0"/>
              </a:spcBef>
              <a:spcAft>
                <a:spcPts val="0"/>
              </a:spcAft>
              <a:buNone/>
              <a:defRPr sz="1400">
                <a:solidFill>
                  <a:schemeClr val="lt1"/>
                </a:solidFill>
              </a:defRPr>
            </a:lvl3pPr>
            <a:lvl4pPr lvl="3" algn="ctr" rtl="0">
              <a:lnSpc>
                <a:spcPct val="100000"/>
              </a:lnSpc>
              <a:spcBef>
                <a:spcPts val="0"/>
              </a:spcBef>
              <a:spcAft>
                <a:spcPts val="0"/>
              </a:spcAft>
              <a:buNone/>
              <a:defRPr sz="1400">
                <a:solidFill>
                  <a:schemeClr val="lt1"/>
                </a:solidFill>
              </a:defRPr>
            </a:lvl4pPr>
            <a:lvl5pPr lvl="4" algn="ctr" rtl="0">
              <a:lnSpc>
                <a:spcPct val="100000"/>
              </a:lnSpc>
              <a:spcBef>
                <a:spcPts val="0"/>
              </a:spcBef>
              <a:spcAft>
                <a:spcPts val="0"/>
              </a:spcAft>
              <a:buNone/>
              <a:defRPr sz="1400">
                <a:solidFill>
                  <a:schemeClr val="lt1"/>
                </a:solidFill>
              </a:defRPr>
            </a:lvl5pPr>
            <a:lvl6pPr lvl="5" algn="ctr" rtl="0">
              <a:lnSpc>
                <a:spcPct val="100000"/>
              </a:lnSpc>
              <a:spcBef>
                <a:spcPts val="0"/>
              </a:spcBef>
              <a:spcAft>
                <a:spcPts val="0"/>
              </a:spcAft>
              <a:buNone/>
              <a:defRPr sz="1400">
                <a:solidFill>
                  <a:schemeClr val="lt1"/>
                </a:solidFill>
              </a:defRPr>
            </a:lvl6pPr>
            <a:lvl7pPr lvl="6" algn="ctr" rtl="0">
              <a:lnSpc>
                <a:spcPct val="100000"/>
              </a:lnSpc>
              <a:spcBef>
                <a:spcPts val="0"/>
              </a:spcBef>
              <a:spcAft>
                <a:spcPts val="0"/>
              </a:spcAft>
              <a:buNone/>
              <a:defRPr sz="1400">
                <a:solidFill>
                  <a:schemeClr val="lt1"/>
                </a:solidFill>
              </a:defRPr>
            </a:lvl7pPr>
            <a:lvl8pPr lvl="7" algn="ctr" rtl="0">
              <a:lnSpc>
                <a:spcPct val="100000"/>
              </a:lnSpc>
              <a:spcBef>
                <a:spcPts val="0"/>
              </a:spcBef>
              <a:spcAft>
                <a:spcPts val="0"/>
              </a:spcAft>
              <a:buNone/>
              <a:defRPr sz="1400">
                <a:solidFill>
                  <a:schemeClr val="lt1"/>
                </a:solidFill>
              </a:defRPr>
            </a:lvl8pPr>
            <a:lvl9pPr lvl="8" algn="ctr" rtl="0">
              <a:lnSpc>
                <a:spcPct val="100000"/>
              </a:lnSpc>
              <a:spcBef>
                <a:spcPts val="0"/>
              </a:spcBef>
              <a:spcAft>
                <a:spcPts val="0"/>
              </a:spcAft>
              <a:buNone/>
              <a:defRPr sz="1400">
                <a:solidFill>
                  <a:schemeClr val="lt1"/>
                </a:solidFill>
              </a:defRPr>
            </a:lvl9pPr>
          </a:lstStyle>
          <a:p>
            <a:endParaRPr/>
          </a:p>
        </p:txBody>
      </p:sp>
      <p:sp>
        <p:nvSpPr>
          <p:cNvPr id="322" name="Google Shape;322;p49"/>
          <p:cNvSpPr txBox="1">
            <a:spLocks noGrp="1"/>
          </p:cNvSpPr>
          <p:nvPr>
            <p:ph type="subTitle" idx="3"/>
          </p:nvPr>
        </p:nvSpPr>
        <p:spPr>
          <a:xfrm>
            <a:off x="1160379" y="3404434"/>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23" name="Google Shape;323;p49"/>
          <p:cNvSpPr txBox="1">
            <a:spLocks noGrp="1"/>
          </p:cNvSpPr>
          <p:nvPr>
            <p:ph type="subTitle" idx="4"/>
          </p:nvPr>
        </p:nvSpPr>
        <p:spPr>
          <a:xfrm>
            <a:off x="6443575" y="3707075"/>
            <a:ext cx="17013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solidFill>
                  <a:schemeClr val="lt1"/>
                </a:solidFill>
              </a:defRPr>
            </a:lvl2pPr>
            <a:lvl3pPr lvl="2" algn="ctr" rtl="0">
              <a:lnSpc>
                <a:spcPct val="100000"/>
              </a:lnSpc>
              <a:spcBef>
                <a:spcPts val="0"/>
              </a:spcBef>
              <a:spcAft>
                <a:spcPts val="0"/>
              </a:spcAft>
              <a:buNone/>
              <a:defRPr sz="1400">
                <a:solidFill>
                  <a:schemeClr val="lt1"/>
                </a:solidFill>
              </a:defRPr>
            </a:lvl3pPr>
            <a:lvl4pPr lvl="3" algn="ctr" rtl="0">
              <a:lnSpc>
                <a:spcPct val="100000"/>
              </a:lnSpc>
              <a:spcBef>
                <a:spcPts val="0"/>
              </a:spcBef>
              <a:spcAft>
                <a:spcPts val="0"/>
              </a:spcAft>
              <a:buNone/>
              <a:defRPr sz="1400">
                <a:solidFill>
                  <a:schemeClr val="lt1"/>
                </a:solidFill>
              </a:defRPr>
            </a:lvl4pPr>
            <a:lvl5pPr lvl="4" algn="ctr" rtl="0">
              <a:lnSpc>
                <a:spcPct val="100000"/>
              </a:lnSpc>
              <a:spcBef>
                <a:spcPts val="0"/>
              </a:spcBef>
              <a:spcAft>
                <a:spcPts val="0"/>
              </a:spcAft>
              <a:buNone/>
              <a:defRPr sz="1400">
                <a:solidFill>
                  <a:schemeClr val="lt1"/>
                </a:solidFill>
              </a:defRPr>
            </a:lvl5pPr>
            <a:lvl6pPr lvl="5" algn="ctr" rtl="0">
              <a:lnSpc>
                <a:spcPct val="100000"/>
              </a:lnSpc>
              <a:spcBef>
                <a:spcPts val="0"/>
              </a:spcBef>
              <a:spcAft>
                <a:spcPts val="0"/>
              </a:spcAft>
              <a:buNone/>
              <a:defRPr sz="1400">
                <a:solidFill>
                  <a:schemeClr val="lt1"/>
                </a:solidFill>
              </a:defRPr>
            </a:lvl6pPr>
            <a:lvl7pPr lvl="6" algn="ctr" rtl="0">
              <a:lnSpc>
                <a:spcPct val="100000"/>
              </a:lnSpc>
              <a:spcBef>
                <a:spcPts val="0"/>
              </a:spcBef>
              <a:spcAft>
                <a:spcPts val="0"/>
              </a:spcAft>
              <a:buNone/>
              <a:defRPr sz="1400">
                <a:solidFill>
                  <a:schemeClr val="lt1"/>
                </a:solidFill>
              </a:defRPr>
            </a:lvl7pPr>
            <a:lvl8pPr lvl="7" algn="ctr" rtl="0">
              <a:lnSpc>
                <a:spcPct val="100000"/>
              </a:lnSpc>
              <a:spcBef>
                <a:spcPts val="0"/>
              </a:spcBef>
              <a:spcAft>
                <a:spcPts val="0"/>
              </a:spcAft>
              <a:buNone/>
              <a:defRPr sz="1400">
                <a:solidFill>
                  <a:schemeClr val="lt1"/>
                </a:solidFill>
              </a:defRPr>
            </a:lvl8pPr>
            <a:lvl9pPr lvl="8" algn="ctr" rtl="0">
              <a:lnSpc>
                <a:spcPct val="100000"/>
              </a:lnSpc>
              <a:spcBef>
                <a:spcPts val="0"/>
              </a:spcBef>
              <a:spcAft>
                <a:spcPts val="0"/>
              </a:spcAft>
              <a:buNone/>
              <a:defRPr sz="1400">
                <a:solidFill>
                  <a:schemeClr val="lt1"/>
                </a:solidFill>
              </a:defRPr>
            </a:lvl9pPr>
          </a:lstStyle>
          <a:p>
            <a:endParaRPr/>
          </a:p>
        </p:txBody>
      </p:sp>
      <p:sp>
        <p:nvSpPr>
          <p:cNvPr id="324" name="Google Shape;324;p49"/>
          <p:cNvSpPr txBox="1">
            <a:spLocks noGrp="1"/>
          </p:cNvSpPr>
          <p:nvPr>
            <p:ph type="subTitle" idx="5"/>
          </p:nvPr>
        </p:nvSpPr>
        <p:spPr>
          <a:xfrm>
            <a:off x="6607154" y="3403984"/>
            <a:ext cx="1380600" cy="31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25" name="Google Shape;325;p49"/>
          <p:cNvSpPr txBox="1">
            <a:spLocks noGrp="1"/>
          </p:cNvSpPr>
          <p:nvPr>
            <p:ph type="subTitle" idx="6"/>
          </p:nvPr>
        </p:nvSpPr>
        <p:spPr>
          <a:xfrm>
            <a:off x="999200" y="3707075"/>
            <a:ext cx="17013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solidFill>
                  <a:schemeClr val="lt1"/>
                </a:solidFill>
              </a:defRPr>
            </a:lvl2pPr>
            <a:lvl3pPr lvl="2" algn="ctr" rtl="0">
              <a:lnSpc>
                <a:spcPct val="100000"/>
              </a:lnSpc>
              <a:spcBef>
                <a:spcPts val="0"/>
              </a:spcBef>
              <a:spcAft>
                <a:spcPts val="0"/>
              </a:spcAft>
              <a:buNone/>
              <a:defRPr sz="1400">
                <a:solidFill>
                  <a:schemeClr val="lt1"/>
                </a:solidFill>
              </a:defRPr>
            </a:lvl3pPr>
            <a:lvl4pPr lvl="3" algn="ctr" rtl="0">
              <a:lnSpc>
                <a:spcPct val="100000"/>
              </a:lnSpc>
              <a:spcBef>
                <a:spcPts val="0"/>
              </a:spcBef>
              <a:spcAft>
                <a:spcPts val="0"/>
              </a:spcAft>
              <a:buNone/>
              <a:defRPr sz="1400">
                <a:solidFill>
                  <a:schemeClr val="lt1"/>
                </a:solidFill>
              </a:defRPr>
            </a:lvl4pPr>
            <a:lvl5pPr lvl="4" algn="ctr" rtl="0">
              <a:lnSpc>
                <a:spcPct val="100000"/>
              </a:lnSpc>
              <a:spcBef>
                <a:spcPts val="0"/>
              </a:spcBef>
              <a:spcAft>
                <a:spcPts val="0"/>
              </a:spcAft>
              <a:buNone/>
              <a:defRPr sz="1400">
                <a:solidFill>
                  <a:schemeClr val="lt1"/>
                </a:solidFill>
              </a:defRPr>
            </a:lvl5pPr>
            <a:lvl6pPr lvl="5" algn="ctr" rtl="0">
              <a:lnSpc>
                <a:spcPct val="100000"/>
              </a:lnSpc>
              <a:spcBef>
                <a:spcPts val="0"/>
              </a:spcBef>
              <a:spcAft>
                <a:spcPts val="0"/>
              </a:spcAft>
              <a:buNone/>
              <a:defRPr sz="1400">
                <a:solidFill>
                  <a:schemeClr val="lt1"/>
                </a:solidFill>
              </a:defRPr>
            </a:lvl6pPr>
            <a:lvl7pPr lvl="6" algn="ctr" rtl="0">
              <a:lnSpc>
                <a:spcPct val="100000"/>
              </a:lnSpc>
              <a:spcBef>
                <a:spcPts val="0"/>
              </a:spcBef>
              <a:spcAft>
                <a:spcPts val="0"/>
              </a:spcAft>
              <a:buNone/>
              <a:defRPr sz="1400">
                <a:solidFill>
                  <a:schemeClr val="lt1"/>
                </a:solidFill>
              </a:defRPr>
            </a:lvl7pPr>
            <a:lvl8pPr lvl="7" algn="ctr" rtl="0">
              <a:lnSpc>
                <a:spcPct val="100000"/>
              </a:lnSpc>
              <a:spcBef>
                <a:spcPts val="0"/>
              </a:spcBef>
              <a:spcAft>
                <a:spcPts val="0"/>
              </a:spcAft>
              <a:buNone/>
              <a:defRPr sz="1400">
                <a:solidFill>
                  <a:schemeClr val="lt1"/>
                </a:solidFill>
              </a:defRPr>
            </a:lvl8pPr>
            <a:lvl9pPr lvl="8" algn="ctr" rtl="0">
              <a:lnSpc>
                <a:spcPct val="100000"/>
              </a:lnSpc>
              <a:spcBef>
                <a:spcPts val="0"/>
              </a:spcBef>
              <a:spcAft>
                <a:spcPts val="0"/>
              </a:spcAft>
              <a:buNone/>
              <a:defRPr sz="1400">
                <a:solidFill>
                  <a:schemeClr val="lt1"/>
                </a:solidFill>
              </a:defRPr>
            </a:lvl9pPr>
          </a:lstStyle>
          <a:p>
            <a:endParaRPr/>
          </a:p>
        </p:txBody>
      </p:sp>
      <p:sp>
        <p:nvSpPr>
          <p:cNvPr id="326" name="Google Shape;326;p49"/>
          <p:cNvSpPr txBox="1">
            <a:spLocks noGrp="1"/>
          </p:cNvSpPr>
          <p:nvPr>
            <p:ph type="title"/>
          </p:nvPr>
        </p:nvSpPr>
        <p:spPr>
          <a:xfrm>
            <a:off x="1092825" y="316735"/>
            <a:ext cx="6951900" cy="6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49"/>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49"/>
          <p:cNvGrpSpPr/>
          <p:nvPr/>
        </p:nvGrpSpPr>
        <p:grpSpPr>
          <a:xfrm>
            <a:off x="101550" y="2571913"/>
            <a:ext cx="8941926" cy="2465867"/>
            <a:chOff x="101550" y="4001975"/>
            <a:chExt cx="8941926" cy="1035600"/>
          </a:xfrm>
        </p:grpSpPr>
        <p:cxnSp>
          <p:nvCxnSpPr>
            <p:cNvPr id="329" name="Google Shape;329;p49"/>
            <p:cNvCxnSpPr/>
            <p:nvPr/>
          </p:nvCxnSpPr>
          <p:spPr>
            <a:xfrm>
              <a:off x="102576" y="5037402"/>
              <a:ext cx="8940900" cy="0"/>
            </a:xfrm>
            <a:prstGeom prst="straightConnector1">
              <a:avLst/>
            </a:prstGeom>
            <a:noFill/>
            <a:ln w="19050" cap="flat" cmpd="sng">
              <a:solidFill>
                <a:schemeClr val="lt1"/>
              </a:solidFill>
              <a:prstDash val="solid"/>
              <a:round/>
              <a:headEnd type="none" w="med" len="med"/>
              <a:tailEnd type="none" w="med" len="med"/>
            </a:ln>
          </p:spPr>
        </p:cxnSp>
        <p:cxnSp>
          <p:nvCxnSpPr>
            <p:cNvPr id="330" name="Google Shape;330;p49"/>
            <p:cNvCxnSpPr/>
            <p:nvPr/>
          </p:nvCxnSpPr>
          <p:spPr>
            <a:xfrm>
              <a:off x="9042449" y="4001975"/>
              <a:ext cx="0" cy="1035600"/>
            </a:xfrm>
            <a:prstGeom prst="straightConnector1">
              <a:avLst/>
            </a:prstGeom>
            <a:noFill/>
            <a:ln w="19050" cap="flat" cmpd="sng">
              <a:solidFill>
                <a:schemeClr val="lt1"/>
              </a:solidFill>
              <a:prstDash val="solid"/>
              <a:round/>
              <a:headEnd type="none" w="med" len="med"/>
              <a:tailEnd type="none" w="med" len="med"/>
            </a:ln>
          </p:spPr>
        </p:cxnSp>
        <p:cxnSp>
          <p:nvCxnSpPr>
            <p:cNvPr id="331" name="Google Shape;331;p49"/>
            <p:cNvCxnSpPr/>
            <p:nvPr/>
          </p:nvCxnSpPr>
          <p:spPr>
            <a:xfrm>
              <a:off x="101550" y="4001975"/>
              <a:ext cx="0" cy="1035600"/>
            </a:xfrm>
            <a:prstGeom prst="straightConnector1">
              <a:avLst/>
            </a:prstGeom>
            <a:noFill/>
            <a:ln w="19050" cap="flat" cmpd="sng">
              <a:solidFill>
                <a:schemeClr val="lt1"/>
              </a:solidFill>
              <a:prstDash val="solid"/>
              <a:round/>
              <a:headEnd type="none" w="med" len="med"/>
              <a:tailEnd type="none" w="med" len="med"/>
            </a:ln>
          </p:spPr>
        </p:cxn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3">
  <p:cSld name="CUSTOM_1_1_1_1">
    <p:spTree>
      <p:nvGrpSpPr>
        <p:cNvPr id="1" name="Shape 332"/>
        <p:cNvGrpSpPr/>
        <p:nvPr/>
      </p:nvGrpSpPr>
      <p:grpSpPr>
        <a:xfrm>
          <a:off x="0" y="0"/>
          <a:ext cx="0" cy="0"/>
          <a:chOff x="0" y="0"/>
          <a:chExt cx="0" cy="0"/>
        </a:xfrm>
      </p:grpSpPr>
      <p:sp>
        <p:nvSpPr>
          <p:cNvPr id="333" name="Google Shape;333;p50"/>
          <p:cNvSpPr txBox="1">
            <a:spLocks noGrp="1"/>
          </p:cNvSpPr>
          <p:nvPr>
            <p:ph type="subTitle" idx="1"/>
          </p:nvPr>
        </p:nvSpPr>
        <p:spPr>
          <a:xfrm>
            <a:off x="4371899" y="2231747"/>
            <a:ext cx="13806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34" name="Google Shape;334;p50"/>
          <p:cNvSpPr txBox="1">
            <a:spLocks noGrp="1"/>
          </p:cNvSpPr>
          <p:nvPr>
            <p:ph type="subTitle" idx="2"/>
          </p:nvPr>
        </p:nvSpPr>
        <p:spPr>
          <a:xfrm>
            <a:off x="4240062" y="2534400"/>
            <a:ext cx="1494000" cy="91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defRPr>
            </a:lvl2pPr>
            <a:lvl3pPr lvl="2" algn="r" rtl="0">
              <a:lnSpc>
                <a:spcPct val="100000"/>
              </a:lnSpc>
              <a:spcBef>
                <a:spcPts val="0"/>
              </a:spcBef>
              <a:spcAft>
                <a:spcPts val="0"/>
              </a:spcAft>
              <a:buNone/>
              <a:defRPr sz="1400">
                <a:solidFill>
                  <a:schemeClr val="dk1"/>
                </a:solidFill>
              </a:defRPr>
            </a:lvl3pPr>
            <a:lvl4pPr lvl="3" algn="r" rtl="0">
              <a:lnSpc>
                <a:spcPct val="100000"/>
              </a:lnSpc>
              <a:spcBef>
                <a:spcPts val="0"/>
              </a:spcBef>
              <a:spcAft>
                <a:spcPts val="0"/>
              </a:spcAft>
              <a:buNone/>
              <a:defRPr sz="1400">
                <a:solidFill>
                  <a:schemeClr val="dk1"/>
                </a:solidFill>
              </a:defRPr>
            </a:lvl4pPr>
            <a:lvl5pPr lvl="4" algn="r" rtl="0">
              <a:lnSpc>
                <a:spcPct val="100000"/>
              </a:lnSpc>
              <a:spcBef>
                <a:spcPts val="0"/>
              </a:spcBef>
              <a:spcAft>
                <a:spcPts val="0"/>
              </a:spcAft>
              <a:buNone/>
              <a:defRPr sz="1400">
                <a:solidFill>
                  <a:schemeClr val="dk1"/>
                </a:solidFill>
              </a:defRPr>
            </a:lvl5pPr>
            <a:lvl6pPr lvl="5" algn="r" rtl="0">
              <a:lnSpc>
                <a:spcPct val="100000"/>
              </a:lnSpc>
              <a:spcBef>
                <a:spcPts val="0"/>
              </a:spcBef>
              <a:spcAft>
                <a:spcPts val="0"/>
              </a:spcAft>
              <a:buNone/>
              <a:defRPr sz="1400">
                <a:solidFill>
                  <a:schemeClr val="dk1"/>
                </a:solidFill>
              </a:defRPr>
            </a:lvl6pPr>
            <a:lvl7pPr lvl="6" algn="r" rtl="0">
              <a:lnSpc>
                <a:spcPct val="100000"/>
              </a:lnSpc>
              <a:spcBef>
                <a:spcPts val="0"/>
              </a:spcBef>
              <a:spcAft>
                <a:spcPts val="0"/>
              </a:spcAft>
              <a:buNone/>
              <a:defRPr sz="1400">
                <a:solidFill>
                  <a:schemeClr val="dk1"/>
                </a:solidFill>
              </a:defRPr>
            </a:lvl7pPr>
            <a:lvl8pPr lvl="7" algn="r" rtl="0">
              <a:lnSpc>
                <a:spcPct val="100000"/>
              </a:lnSpc>
              <a:spcBef>
                <a:spcPts val="0"/>
              </a:spcBef>
              <a:spcAft>
                <a:spcPts val="0"/>
              </a:spcAft>
              <a:buNone/>
              <a:defRPr sz="1400">
                <a:solidFill>
                  <a:schemeClr val="dk1"/>
                </a:solidFill>
              </a:defRPr>
            </a:lvl8pPr>
            <a:lvl9pPr lvl="8" algn="r" rtl="0">
              <a:lnSpc>
                <a:spcPct val="100000"/>
              </a:lnSpc>
              <a:spcBef>
                <a:spcPts val="0"/>
              </a:spcBef>
              <a:spcAft>
                <a:spcPts val="0"/>
              </a:spcAft>
              <a:buNone/>
              <a:defRPr sz="1400">
                <a:solidFill>
                  <a:schemeClr val="dk1"/>
                </a:solidFill>
              </a:defRPr>
            </a:lvl9pPr>
          </a:lstStyle>
          <a:p>
            <a:endParaRPr/>
          </a:p>
        </p:txBody>
      </p:sp>
      <p:sp>
        <p:nvSpPr>
          <p:cNvPr id="335" name="Google Shape;335;p50"/>
          <p:cNvSpPr txBox="1">
            <a:spLocks noGrp="1"/>
          </p:cNvSpPr>
          <p:nvPr>
            <p:ph type="subTitle" idx="3"/>
          </p:nvPr>
        </p:nvSpPr>
        <p:spPr>
          <a:xfrm>
            <a:off x="6878236" y="983309"/>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36" name="Google Shape;336;p50"/>
          <p:cNvSpPr txBox="1">
            <a:spLocks noGrp="1"/>
          </p:cNvSpPr>
          <p:nvPr>
            <p:ph type="subTitle" idx="4"/>
          </p:nvPr>
        </p:nvSpPr>
        <p:spPr>
          <a:xfrm>
            <a:off x="6878238" y="3783300"/>
            <a:ext cx="149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37" name="Google Shape;337;p50"/>
          <p:cNvSpPr txBox="1">
            <a:spLocks noGrp="1"/>
          </p:cNvSpPr>
          <p:nvPr>
            <p:ph type="subTitle" idx="5"/>
          </p:nvPr>
        </p:nvSpPr>
        <p:spPr>
          <a:xfrm>
            <a:off x="6878236" y="3480209"/>
            <a:ext cx="1380600" cy="31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38" name="Google Shape;338;p50"/>
          <p:cNvSpPr txBox="1">
            <a:spLocks noGrp="1"/>
          </p:cNvSpPr>
          <p:nvPr>
            <p:ph type="subTitle" idx="6"/>
          </p:nvPr>
        </p:nvSpPr>
        <p:spPr>
          <a:xfrm>
            <a:off x="6878237" y="1285950"/>
            <a:ext cx="149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39" name="Google Shape;339;p50"/>
          <p:cNvSpPr txBox="1">
            <a:spLocks noGrp="1"/>
          </p:cNvSpPr>
          <p:nvPr>
            <p:ph type="title"/>
          </p:nvPr>
        </p:nvSpPr>
        <p:spPr>
          <a:xfrm>
            <a:off x="713225" y="316725"/>
            <a:ext cx="2457300" cy="1631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0" name="Google Shape;340;p50"/>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391950" y="1898400"/>
            <a:ext cx="2169300" cy="13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6"/>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271E"/>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 5">
  <p:cSld name="CUSTOM_2">
    <p:spTree>
      <p:nvGrpSpPr>
        <p:cNvPr id="1" name="Shape 341"/>
        <p:cNvGrpSpPr/>
        <p:nvPr/>
      </p:nvGrpSpPr>
      <p:grpSpPr>
        <a:xfrm>
          <a:off x="0" y="0"/>
          <a:ext cx="0" cy="0"/>
          <a:chOff x="0" y="0"/>
          <a:chExt cx="0" cy="0"/>
        </a:xfrm>
      </p:grpSpPr>
      <p:sp>
        <p:nvSpPr>
          <p:cNvPr id="342" name="Google Shape;342;p51"/>
          <p:cNvSpPr txBox="1">
            <a:spLocks noGrp="1"/>
          </p:cNvSpPr>
          <p:nvPr>
            <p:ph type="subTitle" idx="1"/>
          </p:nvPr>
        </p:nvSpPr>
        <p:spPr>
          <a:xfrm>
            <a:off x="1097425" y="1419650"/>
            <a:ext cx="13788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43" name="Google Shape;343;p51"/>
          <p:cNvSpPr txBox="1">
            <a:spLocks noGrp="1"/>
          </p:cNvSpPr>
          <p:nvPr>
            <p:ph type="subTitle" idx="2"/>
          </p:nvPr>
        </p:nvSpPr>
        <p:spPr>
          <a:xfrm>
            <a:off x="491125" y="1770605"/>
            <a:ext cx="1985100" cy="91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defRPr>
            </a:lvl2pPr>
            <a:lvl3pPr lvl="2" algn="r" rtl="0">
              <a:lnSpc>
                <a:spcPct val="100000"/>
              </a:lnSpc>
              <a:spcBef>
                <a:spcPts val="0"/>
              </a:spcBef>
              <a:spcAft>
                <a:spcPts val="0"/>
              </a:spcAft>
              <a:buNone/>
              <a:defRPr sz="1400">
                <a:solidFill>
                  <a:schemeClr val="dk1"/>
                </a:solidFill>
              </a:defRPr>
            </a:lvl3pPr>
            <a:lvl4pPr lvl="3" algn="r" rtl="0">
              <a:lnSpc>
                <a:spcPct val="100000"/>
              </a:lnSpc>
              <a:spcBef>
                <a:spcPts val="0"/>
              </a:spcBef>
              <a:spcAft>
                <a:spcPts val="0"/>
              </a:spcAft>
              <a:buNone/>
              <a:defRPr sz="1400">
                <a:solidFill>
                  <a:schemeClr val="dk1"/>
                </a:solidFill>
              </a:defRPr>
            </a:lvl4pPr>
            <a:lvl5pPr lvl="4" algn="r" rtl="0">
              <a:lnSpc>
                <a:spcPct val="100000"/>
              </a:lnSpc>
              <a:spcBef>
                <a:spcPts val="0"/>
              </a:spcBef>
              <a:spcAft>
                <a:spcPts val="0"/>
              </a:spcAft>
              <a:buNone/>
              <a:defRPr sz="1400">
                <a:solidFill>
                  <a:schemeClr val="dk1"/>
                </a:solidFill>
              </a:defRPr>
            </a:lvl5pPr>
            <a:lvl6pPr lvl="5" algn="r" rtl="0">
              <a:lnSpc>
                <a:spcPct val="100000"/>
              </a:lnSpc>
              <a:spcBef>
                <a:spcPts val="0"/>
              </a:spcBef>
              <a:spcAft>
                <a:spcPts val="0"/>
              </a:spcAft>
              <a:buNone/>
              <a:defRPr sz="1400">
                <a:solidFill>
                  <a:schemeClr val="dk1"/>
                </a:solidFill>
              </a:defRPr>
            </a:lvl6pPr>
            <a:lvl7pPr lvl="6" algn="r" rtl="0">
              <a:lnSpc>
                <a:spcPct val="100000"/>
              </a:lnSpc>
              <a:spcBef>
                <a:spcPts val="0"/>
              </a:spcBef>
              <a:spcAft>
                <a:spcPts val="0"/>
              </a:spcAft>
              <a:buNone/>
              <a:defRPr sz="1400">
                <a:solidFill>
                  <a:schemeClr val="dk1"/>
                </a:solidFill>
              </a:defRPr>
            </a:lvl7pPr>
            <a:lvl8pPr lvl="7" algn="r" rtl="0">
              <a:lnSpc>
                <a:spcPct val="100000"/>
              </a:lnSpc>
              <a:spcBef>
                <a:spcPts val="0"/>
              </a:spcBef>
              <a:spcAft>
                <a:spcPts val="0"/>
              </a:spcAft>
              <a:buNone/>
              <a:defRPr sz="1400">
                <a:solidFill>
                  <a:schemeClr val="dk1"/>
                </a:solidFill>
              </a:defRPr>
            </a:lvl8pPr>
            <a:lvl9pPr lvl="8" algn="r" rtl="0">
              <a:lnSpc>
                <a:spcPct val="100000"/>
              </a:lnSpc>
              <a:spcBef>
                <a:spcPts val="0"/>
              </a:spcBef>
              <a:spcAft>
                <a:spcPts val="0"/>
              </a:spcAft>
              <a:buNone/>
              <a:defRPr sz="1400">
                <a:solidFill>
                  <a:schemeClr val="dk1"/>
                </a:solidFill>
              </a:defRPr>
            </a:lvl9pPr>
          </a:lstStyle>
          <a:p>
            <a:endParaRPr/>
          </a:p>
        </p:txBody>
      </p:sp>
      <p:sp>
        <p:nvSpPr>
          <p:cNvPr id="344" name="Google Shape;344;p51"/>
          <p:cNvSpPr txBox="1">
            <a:spLocks noGrp="1"/>
          </p:cNvSpPr>
          <p:nvPr>
            <p:ph type="subTitle" idx="3"/>
          </p:nvPr>
        </p:nvSpPr>
        <p:spPr>
          <a:xfrm>
            <a:off x="1097425" y="2669875"/>
            <a:ext cx="13788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45" name="Google Shape;345;p51"/>
          <p:cNvSpPr txBox="1">
            <a:spLocks noGrp="1"/>
          </p:cNvSpPr>
          <p:nvPr>
            <p:ph type="subTitle" idx="4"/>
          </p:nvPr>
        </p:nvSpPr>
        <p:spPr>
          <a:xfrm>
            <a:off x="492025" y="3022471"/>
            <a:ext cx="1984200" cy="91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defRPr>
            </a:lvl2pPr>
            <a:lvl3pPr lvl="2" algn="r" rtl="0">
              <a:lnSpc>
                <a:spcPct val="100000"/>
              </a:lnSpc>
              <a:spcBef>
                <a:spcPts val="0"/>
              </a:spcBef>
              <a:spcAft>
                <a:spcPts val="0"/>
              </a:spcAft>
              <a:buNone/>
              <a:defRPr sz="1400">
                <a:solidFill>
                  <a:schemeClr val="dk1"/>
                </a:solidFill>
              </a:defRPr>
            </a:lvl3pPr>
            <a:lvl4pPr lvl="3" algn="r" rtl="0">
              <a:lnSpc>
                <a:spcPct val="100000"/>
              </a:lnSpc>
              <a:spcBef>
                <a:spcPts val="0"/>
              </a:spcBef>
              <a:spcAft>
                <a:spcPts val="0"/>
              </a:spcAft>
              <a:buNone/>
              <a:defRPr sz="1400">
                <a:solidFill>
                  <a:schemeClr val="dk1"/>
                </a:solidFill>
              </a:defRPr>
            </a:lvl4pPr>
            <a:lvl5pPr lvl="4" algn="r" rtl="0">
              <a:lnSpc>
                <a:spcPct val="100000"/>
              </a:lnSpc>
              <a:spcBef>
                <a:spcPts val="0"/>
              </a:spcBef>
              <a:spcAft>
                <a:spcPts val="0"/>
              </a:spcAft>
              <a:buNone/>
              <a:defRPr sz="1400">
                <a:solidFill>
                  <a:schemeClr val="dk1"/>
                </a:solidFill>
              </a:defRPr>
            </a:lvl5pPr>
            <a:lvl6pPr lvl="5" algn="r" rtl="0">
              <a:lnSpc>
                <a:spcPct val="100000"/>
              </a:lnSpc>
              <a:spcBef>
                <a:spcPts val="0"/>
              </a:spcBef>
              <a:spcAft>
                <a:spcPts val="0"/>
              </a:spcAft>
              <a:buNone/>
              <a:defRPr sz="1400">
                <a:solidFill>
                  <a:schemeClr val="dk1"/>
                </a:solidFill>
              </a:defRPr>
            </a:lvl6pPr>
            <a:lvl7pPr lvl="6" algn="r" rtl="0">
              <a:lnSpc>
                <a:spcPct val="100000"/>
              </a:lnSpc>
              <a:spcBef>
                <a:spcPts val="0"/>
              </a:spcBef>
              <a:spcAft>
                <a:spcPts val="0"/>
              </a:spcAft>
              <a:buNone/>
              <a:defRPr sz="1400">
                <a:solidFill>
                  <a:schemeClr val="dk1"/>
                </a:solidFill>
              </a:defRPr>
            </a:lvl7pPr>
            <a:lvl8pPr lvl="7" algn="r" rtl="0">
              <a:lnSpc>
                <a:spcPct val="100000"/>
              </a:lnSpc>
              <a:spcBef>
                <a:spcPts val="0"/>
              </a:spcBef>
              <a:spcAft>
                <a:spcPts val="0"/>
              </a:spcAft>
              <a:buNone/>
              <a:defRPr sz="1400">
                <a:solidFill>
                  <a:schemeClr val="dk1"/>
                </a:solidFill>
              </a:defRPr>
            </a:lvl8pPr>
            <a:lvl9pPr lvl="8" algn="r" rtl="0">
              <a:lnSpc>
                <a:spcPct val="100000"/>
              </a:lnSpc>
              <a:spcBef>
                <a:spcPts val="0"/>
              </a:spcBef>
              <a:spcAft>
                <a:spcPts val="0"/>
              </a:spcAft>
              <a:buNone/>
              <a:defRPr sz="1400">
                <a:solidFill>
                  <a:schemeClr val="dk1"/>
                </a:solidFill>
              </a:defRPr>
            </a:lvl9pPr>
          </a:lstStyle>
          <a:p>
            <a:endParaRPr/>
          </a:p>
        </p:txBody>
      </p:sp>
      <p:sp>
        <p:nvSpPr>
          <p:cNvPr id="346" name="Google Shape;346;p51"/>
          <p:cNvSpPr txBox="1">
            <a:spLocks noGrp="1"/>
          </p:cNvSpPr>
          <p:nvPr>
            <p:ph type="subTitle" idx="5"/>
          </p:nvPr>
        </p:nvSpPr>
        <p:spPr>
          <a:xfrm>
            <a:off x="6688052" y="1419650"/>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47" name="Google Shape;347;p51"/>
          <p:cNvSpPr txBox="1">
            <a:spLocks noGrp="1"/>
          </p:cNvSpPr>
          <p:nvPr>
            <p:ph type="subTitle" idx="6"/>
          </p:nvPr>
        </p:nvSpPr>
        <p:spPr>
          <a:xfrm>
            <a:off x="6688052" y="1767956"/>
            <a:ext cx="19851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48" name="Google Shape;348;p51"/>
          <p:cNvSpPr txBox="1">
            <a:spLocks noGrp="1"/>
          </p:cNvSpPr>
          <p:nvPr>
            <p:ph type="subTitle" idx="7"/>
          </p:nvPr>
        </p:nvSpPr>
        <p:spPr>
          <a:xfrm>
            <a:off x="6668083" y="2667313"/>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49" name="Google Shape;349;p51"/>
          <p:cNvSpPr txBox="1">
            <a:spLocks noGrp="1"/>
          </p:cNvSpPr>
          <p:nvPr>
            <p:ph type="subTitle" idx="8"/>
          </p:nvPr>
        </p:nvSpPr>
        <p:spPr>
          <a:xfrm>
            <a:off x="6668083" y="3023302"/>
            <a:ext cx="19842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50" name="Google Shape;350;p51"/>
          <p:cNvSpPr txBox="1">
            <a:spLocks noGrp="1"/>
          </p:cNvSpPr>
          <p:nvPr>
            <p:ph type="title"/>
          </p:nvPr>
        </p:nvSpPr>
        <p:spPr>
          <a:xfrm>
            <a:off x="2680670" y="442691"/>
            <a:ext cx="38343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51"/>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 6">
  <p:cSld name="CUSTOM_2_3">
    <p:spTree>
      <p:nvGrpSpPr>
        <p:cNvPr id="1" name="Shape 352"/>
        <p:cNvGrpSpPr/>
        <p:nvPr/>
      </p:nvGrpSpPr>
      <p:grpSpPr>
        <a:xfrm>
          <a:off x="0" y="0"/>
          <a:ext cx="0" cy="0"/>
          <a:chOff x="0" y="0"/>
          <a:chExt cx="0" cy="0"/>
        </a:xfrm>
      </p:grpSpPr>
      <p:sp>
        <p:nvSpPr>
          <p:cNvPr id="353" name="Google Shape;353;p52"/>
          <p:cNvSpPr/>
          <p:nvPr/>
        </p:nvSpPr>
        <p:spPr>
          <a:xfrm rot="-5400000">
            <a:off x="5197775" y="524950"/>
            <a:ext cx="3474300" cy="4593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54" name="Google Shape;354;p52"/>
          <p:cNvSpPr txBox="1">
            <a:spLocks noGrp="1"/>
          </p:cNvSpPr>
          <p:nvPr>
            <p:ph type="subTitle" idx="1"/>
          </p:nvPr>
        </p:nvSpPr>
        <p:spPr>
          <a:xfrm>
            <a:off x="5374550" y="304927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55" name="Google Shape;355;p52"/>
          <p:cNvSpPr txBox="1">
            <a:spLocks noGrp="1"/>
          </p:cNvSpPr>
          <p:nvPr>
            <p:ph type="subTitle" idx="2"/>
          </p:nvPr>
        </p:nvSpPr>
        <p:spPr>
          <a:xfrm>
            <a:off x="5096250" y="3419674"/>
            <a:ext cx="15363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356" name="Google Shape;356;p52"/>
          <p:cNvSpPr txBox="1">
            <a:spLocks noGrp="1"/>
          </p:cNvSpPr>
          <p:nvPr>
            <p:ph type="subTitle" idx="3"/>
          </p:nvPr>
        </p:nvSpPr>
        <p:spPr>
          <a:xfrm>
            <a:off x="7070388" y="304927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57" name="Google Shape;357;p52"/>
          <p:cNvSpPr txBox="1">
            <a:spLocks noGrp="1"/>
          </p:cNvSpPr>
          <p:nvPr>
            <p:ph type="subTitle" idx="4"/>
          </p:nvPr>
        </p:nvSpPr>
        <p:spPr>
          <a:xfrm>
            <a:off x="6781652" y="3401875"/>
            <a:ext cx="15363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358" name="Google Shape;358;p52"/>
          <p:cNvSpPr txBox="1">
            <a:spLocks noGrp="1"/>
          </p:cNvSpPr>
          <p:nvPr>
            <p:ph type="subTitle" idx="5"/>
          </p:nvPr>
        </p:nvSpPr>
        <p:spPr>
          <a:xfrm>
            <a:off x="7085058" y="1694435"/>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59" name="Google Shape;359;p52"/>
          <p:cNvSpPr txBox="1">
            <a:spLocks noGrp="1"/>
          </p:cNvSpPr>
          <p:nvPr>
            <p:ph type="subTitle" idx="6"/>
          </p:nvPr>
        </p:nvSpPr>
        <p:spPr>
          <a:xfrm>
            <a:off x="5096252" y="2064834"/>
            <a:ext cx="15363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360" name="Google Shape;360;p52"/>
          <p:cNvSpPr txBox="1">
            <a:spLocks noGrp="1"/>
          </p:cNvSpPr>
          <p:nvPr>
            <p:ph type="subTitle" idx="7"/>
          </p:nvPr>
        </p:nvSpPr>
        <p:spPr>
          <a:xfrm>
            <a:off x="5387408" y="1694424"/>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61" name="Google Shape;361;p52"/>
          <p:cNvSpPr txBox="1">
            <a:spLocks noGrp="1"/>
          </p:cNvSpPr>
          <p:nvPr>
            <p:ph type="subTitle" idx="8"/>
          </p:nvPr>
        </p:nvSpPr>
        <p:spPr>
          <a:xfrm>
            <a:off x="6794721" y="2064830"/>
            <a:ext cx="15321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362" name="Google Shape;362;p52"/>
          <p:cNvSpPr txBox="1">
            <a:spLocks noGrp="1"/>
          </p:cNvSpPr>
          <p:nvPr>
            <p:ph type="title"/>
          </p:nvPr>
        </p:nvSpPr>
        <p:spPr>
          <a:xfrm>
            <a:off x="725525" y="442700"/>
            <a:ext cx="28326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52"/>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4" name="Google Shape;364;p52"/>
          <p:cNvCxnSpPr/>
          <p:nvPr/>
        </p:nvCxnSpPr>
        <p:spPr>
          <a:xfrm>
            <a:off x="9045300" y="1089550"/>
            <a:ext cx="0" cy="34698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our column 7">
  <p:cSld name="CUSTOM_2_1">
    <p:spTree>
      <p:nvGrpSpPr>
        <p:cNvPr id="1" name="Shape 365"/>
        <p:cNvGrpSpPr/>
        <p:nvPr/>
      </p:nvGrpSpPr>
      <p:grpSpPr>
        <a:xfrm>
          <a:off x="0" y="0"/>
          <a:ext cx="0" cy="0"/>
          <a:chOff x="0" y="0"/>
          <a:chExt cx="0" cy="0"/>
        </a:xfrm>
      </p:grpSpPr>
      <p:sp>
        <p:nvSpPr>
          <p:cNvPr id="366" name="Google Shape;366;p53"/>
          <p:cNvSpPr txBox="1">
            <a:spLocks noGrp="1"/>
          </p:cNvSpPr>
          <p:nvPr>
            <p:ph type="subTitle" idx="1"/>
          </p:nvPr>
        </p:nvSpPr>
        <p:spPr>
          <a:xfrm>
            <a:off x="3892017" y="1621113"/>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67" name="Google Shape;367;p53"/>
          <p:cNvSpPr txBox="1">
            <a:spLocks noGrp="1"/>
          </p:cNvSpPr>
          <p:nvPr>
            <p:ph type="subTitle" idx="2"/>
          </p:nvPr>
        </p:nvSpPr>
        <p:spPr>
          <a:xfrm>
            <a:off x="669289" y="1492789"/>
            <a:ext cx="1763100" cy="91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5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500">
                <a:solidFill>
                  <a:schemeClr val="dk1"/>
                </a:solidFill>
              </a:defRPr>
            </a:lvl2pPr>
            <a:lvl3pPr lvl="2" algn="r" rtl="0">
              <a:lnSpc>
                <a:spcPct val="100000"/>
              </a:lnSpc>
              <a:spcBef>
                <a:spcPts val="0"/>
              </a:spcBef>
              <a:spcAft>
                <a:spcPts val="0"/>
              </a:spcAft>
              <a:buNone/>
              <a:defRPr sz="1500">
                <a:solidFill>
                  <a:schemeClr val="dk1"/>
                </a:solidFill>
              </a:defRPr>
            </a:lvl3pPr>
            <a:lvl4pPr lvl="3" algn="r" rtl="0">
              <a:lnSpc>
                <a:spcPct val="100000"/>
              </a:lnSpc>
              <a:spcBef>
                <a:spcPts val="0"/>
              </a:spcBef>
              <a:spcAft>
                <a:spcPts val="0"/>
              </a:spcAft>
              <a:buNone/>
              <a:defRPr sz="1500">
                <a:solidFill>
                  <a:schemeClr val="dk1"/>
                </a:solidFill>
              </a:defRPr>
            </a:lvl4pPr>
            <a:lvl5pPr lvl="4" algn="r" rtl="0">
              <a:lnSpc>
                <a:spcPct val="100000"/>
              </a:lnSpc>
              <a:spcBef>
                <a:spcPts val="0"/>
              </a:spcBef>
              <a:spcAft>
                <a:spcPts val="0"/>
              </a:spcAft>
              <a:buNone/>
              <a:defRPr sz="1500">
                <a:solidFill>
                  <a:schemeClr val="dk1"/>
                </a:solidFill>
              </a:defRPr>
            </a:lvl5pPr>
            <a:lvl6pPr lvl="5" algn="r" rtl="0">
              <a:lnSpc>
                <a:spcPct val="100000"/>
              </a:lnSpc>
              <a:spcBef>
                <a:spcPts val="0"/>
              </a:spcBef>
              <a:spcAft>
                <a:spcPts val="0"/>
              </a:spcAft>
              <a:buNone/>
              <a:defRPr sz="1500">
                <a:solidFill>
                  <a:schemeClr val="dk1"/>
                </a:solidFill>
              </a:defRPr>
            </a:lvl6pPr>
            <a:lvl7pPr lvl="6" algn="r" rtl="0">
              <a:lnSpc>
                <a:spcPct val="100000"/>
              </a:lnSpc>
              <a:spcBef>
                <a:spcPts val="0"/>
              </a:spcBef>
              <a:spcAft>
                <a:spcPts val="0"/>
              </a:spcAft>
              <a:buNone/>
              <a:defRPr sz="1500">
                <a:solidFill>
                  <a:schemeClr val="dk1"/>
                </a:solidFill>
              </a:defRPr>
            </a:lvl7pPr>
            <a:lvl8pPr lvl="7" algn="r" rtl="0">
              <a:lnSpc>
                <a:spcPct val="100000"/>
              </a:lnSpc>
              <a:spcBef>
                <a:spcPts val="0"/>
              </a:spcBef>
              <a:spcAft>
                <a:spcPts val="0"/>
              </a:spcAft>
              <a:buNone/>
              <a:defRPr sz="1500">
                <a:solidFill>
                  <a:schemeClr val="dk1"/>
                </a:solidFill>
              </a:defRPr>
            </a:lvl8pPr>
            <a:lvl9pPr lvl="8" algn="r" rtl="0">
              <a:lnSpc>
                <a:spcPct val="100000"/>
              </a:lnSpc>
              <a:spcBef>
                <a:spcPts val="0"/>
              </a:spcBef>
              <a:spcAft>
                <a:spcPts val="0"/>
              </a:spcAft>
              <a:buNone/>
              <a:defRPr sz="1500">
                <a:solidFill>
                  <a:schemeClr val="dk1"/>
                </a:solidFill>
              </a:defRPr>
            </a:lvl9pPr>
          </a:lstStyle>
          <a:p>
            <a:endParaRPr/>
          </a:p>
        </p:txBody>
      </p:sp>
      <p:sp>
        <p:nvSpPr>
          <p:cNvPr id="368" name="Google Shape;368;p53"/>
          <p:cNvSpPr txBox="1">
            <a:spLocks noGrp="1"/>
          </p:cNvSpPr>
          <p:nvPr>
            <p:ph type="subTitle" idx="3"/>
          </p:nvPr>
        </p:nvSpPr>
        <p:spPr>
          <a:xfrm>
            <a:off x="3882600" y="2739825"/>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69" name="Google Shape;369;p53"/>
          <p:cNvSpPr txBox="1">
            <a:spLocks noGrp="1"/>
          </p:cNvSpPr>
          <p:nvPr>
            <p:ph type="subTitle" idx="4"/>
          </p:nvPr>
        </p:nvSpPr>
        <p:spPr>
          <a:xfrm>
            <a:off x="667489" y="2603622"/>
            <a:ext cx="1764900" cy="91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5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500">
                <a:solidFill>
                  <a:schemeClr val="dk1"/>
                </a:solidFill>
              </a:defRPr>
            </a:lvl2pPr>
            <a:lvl3pPr lvl="2" algn="r" rtl="0">
              <a:lnSpc>
                <a:spcPct val="100000"/>
              </a:lnSpc>
              <a:spcBef>
                <a:spcPts val="0"/>
              </a:spcBef>
              <a:spcAft>
                <a:spcPts val="0"/>
              </a:spcAft>
              <a:buNone/>
              <a:defRPr sz="1500">
                <a:solidFill>
                  <a:schemeClr val="dk1"/>
                </a:solidFill>
              </a:defRPr>
            </a:lvl3pPr>
            <a:lvl4pPr lvl="3" algn="r" rtl="0">
              <a:lnSpc>
                <a:spcPct val="100000"/>
              </a:lnSpc>
              <a:spcBef>
                <a:spcPts val="0"/>
              </a:spcBef>
              <a:spcAft>
                <a:spcPts val="0"/>
              </a:spcAft>
              <a:buNone/>
              <a:defRPr sz="1500">
                <a:solidFill>
                  <a:schemeClr val="dk1"/>
                </a:solidFill>
              </a:defRPr>
            </a:lvl4pPr>
            <a:lvl5pPr lvl="4" algn="r" rtl="0">
              <a:lnSpc>
                <a:spcPct val="100000"/>
              </a:lnSpc>
              <a:spcBef>
                <a:spcPts val="0"/>
              </a:spcBef>
              <a:spcAft>
                <a:spcPts val="0"/>
              </a:spcAft>
              <a:buNone/>
              <a:defRPr sz="1500">
                <a:solidFill>
                  <a:schemeClr val="dk1"/>
                </a:solidFill>
              </a:defRPr>
            </a:lvl5pPr>
            <a:lvl6pPr lvl="5" algn="r" rtl="0">
              <a:lnSpc>
                <a:spcPct val="100000"/>
              </a:lnSpc>
              <a:spcBef>
                <a:spcPts val="0"/>
              </a:spcBef>
              <a:spcAft>
                <a:spcPts val="0"/>
              </a:spcAft>
              <a:buNone/>
              <a:defRPr sz="1500">
                <a:solidFill>
                  <a:schemeClr val="dk1"/>
                </a:solidFill>
              </a:defRPr>
            </a:lvl6pPr>
            <a:lvl7pPr lvl="6" algn="r" rtl="0">
              <a:lnSpc>
                <a:spcPct val="100000"/>
              </a:lnSpc>
              <a:spcBef>
                <a:spcPts val="0"/>
              </a:spcBef>
              <a:spcAft>
                <a:spcPts val="0"/>
              </a:spcAft>
              <a:buNone/>
              <a:defRPr sz="1500">
                <a:solidFill>
                  <a:schemeClr val="dk1"/>
                </a:solidFill>
              </a:defRPr>
            </a:lvl7pPr>
            <a:lvl8pPr lvl="7" algn="r" rtl="0">
              <a:lnSpc>
                <a:spcPct val="100000"/>
              </a:lnSpc>
              <a:spcBef>
                <a:spcPts val="0"/>
              </a:spcBef>
              <a:spcAft>
                <a:spcPts val="0"/>
              </a:spcAft>
              <a:buNone/>
              <a:defRPr sz="1500">
                <a:solidFill>
                  <a:schemeClr val="dk1"/>
                </a:solidFill>
              </a:defRPr>
            </a:lvl8pPr>
            <a:lvl9pPr lvl="8" algn="r" rtl="0">
              <a:lnSpc>
                <a:spcPct val="100000"/>
              </a:lnSpc>
              <a:spcBef>
                <a:spcPts val="0"/>
              </a:spcBef>
              <a:spcAft>
                <a:spcPts val="0"/>
              </a:spcAft>
              <a:buNone/>
              <a:defRPr sz="1500">
                <a:solidFill>
                  <a:schemeClr val="dk1"/>
                </a:solidFill>
              </a:defRPr>
            </a:lvl9pPr>
          </a:lstStyle>
          <a:p>
            <a:endParaRPr/>
          </a:p>
        </p:txBody>
      </p:sp>
      <p:sp>
        <p:nvSpPr>
          <p:cNvPr id="370" name="Google Shape;370;p53"/>
          <p:cNvSpPr txBox="1">
            <a:spLocks noGrp="1"/>
          </p:cNvSpPr>
          <p:nvPr>
            <p:ph type="subTitle" idx="5"/>
          </p:nvPr>
        </p:nvSpPr>
        <p:spPr>
          <a:xfrm>
            <a:off x="3892017" y="2179013"/>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71" name="Google Shape;371;p53"/>
          <p:cNvSpPr txBox="1">
            <a:spLocks noGrp="1"/>
          </p:cNvSpPr>
          <p:nvPr>
            <p:ph type="subTitle" idx="6"/>
          </p:nvPr>
        </p:nvSpPr>
        <p:spPr>
          <a:xfrm>
            <a:off x="6711611" y="2024790"/>
            <a:ext cx="17649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500">
                <a:solidFill>
                  <a:schemeClr val="dk1"/>
                </a:solidFill>
              </a:defRPr>
            </a:lvl2pPr>
            <a:lvl3pPr lvl="2" rtl="0">
              <a:lnSpc>
                <a:spcPct val="100000"/>
              </a:lnSpc>
              <a:spcBef>
                <a:spcPts val="0"/>
              </a:spcBef>
              <a:spcAft>
                <a:spcPts val="0"/>
              </a:spcAft>
              <a:buNone/>
              <a:defRPr sz="1500">
                <a:solidFill>
                  <a:schemeClr val="dk1"/>
                </a:solidFill>
              </a:defRPr>
            </a:lvl3pPr>
            <a:lvl4pPr lvl="3" rtl="0">
              <a:lnSpc>
                <a:spcPct val="100000"/>
              </a:lnSpc>
              <a:spcBef>
                <a:spcPts val="0"/>
              </a:spcBef>
              <a:spcAft>
                <a:spcPts val="0"/>
              </a:spcAft>
              <a:buNone/>
              <a:defRPr sz="1500">
                <a:solidFill>
                  <a:schemeClr val="dk1"/>
                </a:solidFill>
              </a:defRPr>
            </a:lvl4pPr>
            <a:lvl5pPr lvl="4" rtl="0">
              <a:lnSpc>
                <a:spcPct val="100000"/>
              </a:lnSpc>
              <a:spcBef>
                <a:spcPts val="0"/>
              </a:spcBef>
              <a:spcAft>
                <a:spcPts val="0"/>
              </a:spcAft>
              <a:buNone/>
              <a:defRPr sz="1500">
                <a:solidFill>
                  <a:schemeClr val="dk1"/>
                </a:solidFill>
              </a:defRPr>
            </a:lvl5pPr>
            <a:lvl6pPr lvl="5" rtl="0">
              <a:lnSpc>
                <a:spcPct val="100000"/>
              </a:lnSpc>
              <a:spcBef>
                <a:spcPts val="0"/>
              </a:spcBef>
              <a:spcAft>
                <a:spcPts val="0"/>
              </a:spcAft>
              <a:buNone/>
              <a:defRPr sz="1500">
                <a:solidFill>
                  <a:schemeClr val="dk1"/>
                </a:solidFill>
              </a:defRPr>
            </a:lvl6pPr>
            <a:lvl7pPr lvl="6" rtl="0">
              <a:lnSpc>
                <a:spcPct val="100000"/>
              </a:lnSpc>
              <a:spcBef>
                <a:spcPts val="0"/>
              </a:spcBef>
              <a:spcAft>
                <a:spcPts val="0"/>
              </a:spcAft>
              <a:buNone/>
              <a:defRPr sz="1500">
                <a:solidFill>
                  <a:schemeClr val="dk1"/>
                </a:solidFill>
              </a:defRPr>
            </a:lvl7pPr>
            <a:lvl8pPr lvl="7" rtl="0">
              <a:lnSpc>
                <a:spcPct val="100000"/>
              </a:lnSpc>
              <a:spcBef>
                <a:spcPts val="0"/>
              </a:spcBef>
              <a:spcAft>
                <a:spcPts val="0"/>
              </a:spcAft>
              <a:buNone/>
              <a:defRPr sz="1500">
                <a:solidFill>
                  <a:schemeClr val="dk1"/>
                </a:solidFill>
              </a:defRPr>
            </a:lvl8pPr>
            <a:lvl9pPr lvl="8" rtl="0">
              <a:lnSpc>
                <a:spcPct val="100000"/>
              </a:lnSpc>
              <a:spcBef>
                <a:spcPts val="0"/>
              </a:spcBef>
              <a:spcAft>
                <a:spcPts val="0"/>
              </a:spcAft>
              <a:buNone/>
              <a:defRPr sz="1500">
                <a:solidFill>
                  <a:schemeClr val="dk1"/>
                </a:solidFill>
              </a:defRPr>
            </a:lvl9pPr>
          </a:lstStyle>
          <a:p>
            <a:endParaRPr/>
          </a:p>
        </p:txBody>
      </p:sp>
      <p:sp>
        <p:nvSpPr>
          <p:cNvPr id="372" name="Google Shape;372;p53"/>
          <p:cNvSpPr txBox="1">
            <a:spLocks noGrp="1"/>
          </p:cNvSpPr>
          <p:nvPr>
            <p:ph type="subTitle" idx="7"/>
          </p:nvPr>
        </p:nvSpPr>
        <p:spPr>
          <a:xfrm>
            <a:off x="3882600" y="3293614"/>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73" name="Google Shape;373;p53"/>
          <p:cNvSpPr txBox="1">
            <a:spLocks noGrp="1"/>
          </p:cNvSpPr>
          <p:nvPr>
            <p:ph type="subTitle" idx="8"/>
          </p:nvPr>
        </p:nvSpPr>
        <p:spPr>
          <a:xfrm>
            <a:off x="6711611" y="3175052"/>
            <a:ext cx="17649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500">
                <a:solidFill>
                  <a:schemeClr val="dk1"/>
                </a:solidFill>
              </a:defRPr>
            </a:lvl2pPr>
            <a:lvl3pPr lvl="2" rtl="0">
              <a:lnSpc>
                <a:spcPct val="100000"/>
              </a:lnSpc>
              <a:spcBef>
                <a:spcPts val="0"/>
              </a:spcBef>
              <a:spcAft>
                <a:spcPts val="0"/>
              </a:spcAft>
              <a:buNone/>
              <a:defRPr sz="1500">
                <a:solidFill>
                  <a:schemeClr val="dk1"/>
                </a:solidFill>
              </a:defRPr>
            </a:lvl3pPr>
            <a:lvl4pPr lvl="3" rtl="0">
              <a:lnSpc>
                <a:spcPct val="100000"/>
              </a:lnSpc>
              <a:spcBef>
                <a:spcPts val="0"/>
              </a:spcBef>
              <a:spcAft>
                <a:spcPts val="0"/>
              </a:spcAft>
              <a:buNone/>
              <a:defRPr sz="1500">
                <a:solidFill>
                  <a:schemeClr val="dk1"/>
                </a:solidFill>
              </a:defRPr>
            </a:lvl4pPr>
            <a:lvl5pPr lvl="4" rtl="0">
              <a:lnSpc>
                <a:spcPct val="100000"/>
              </a:lnSpc>
              <a:spcBef>
                <a:spcPts val="0"/>
              </a:spcBef>
              <a:spcAft>
                <a:spcPts val="0"/>
              </a:spcAft>
              <a:buNone/>
              <a:defRPr sz="1500">
                <a:solidFill>
                  <a:schemeClr val="dk1"/>
                </a:solidFill>
              </a:defRPr>
            </a:lvl5pPr>
            <a:lvl6pPr lvl="5" rtl="0">
              <a:lnSpc>
                <a:spcPct val="100000"/>
              </a:lnSpc>
              <a:spcBef>
                <a:spcPts val="0"/>
              </a:spcBef>
              <a:spcAft>
                <a:spcPts val="0"/>
              </a:spcAft>
              <a:buNone/>
              <a:defRPr sz="1500">
                <a:solidFill>
                  <a:schemeClr val="dk1"/>
                </a:solidFill>
              </a:defRPr>
            </a:lvl6pPr>
            <a:lvl7pPr lvl="6" rtl="0">
              <a:lnSpc>
                <a:spcPct val="100000"/>
              </a:lnSpc>
              <a:spcBef>
                <a:spcPts val="0"/>
              </a:spcBef>
              <a:spcAft>
                <a:spcPts val="0"/>
              </a:spcAft>
              <a:buNone/>
              <a:defRPr sz="1500">
                <a:solidFill>
                  <a:schemeClr val="dk1"/>
                </a:solidFill>
              </a:defRPr>
            </a:lvl7pPr>
            <a:lvl8pPr lvl="7" rtl="0">
              <a:lnSpc>
                <a:spcPct val="100000"/>
              </a:lnSpc>
              <a:spcBef>
                <a:spcPts val="0"/>
              </a:spcBef>
              <a:spcAft>
                <a:spcPts val="0"/>
              </a:spcAft>
              <a:buNone/>
              <a:defRPr sz="1500">
                <a:solidFill>
                  <a:schemeClr val="dk1"/>
                </a:solidFill>
              </a:defRPr>
            </a:lvl8pPr>
            <a:lvl9pPr lvl="8" rtl="0">
              <a:lnSpc>
                <a:spcPct val="100000"/>
              </a:lnSpc>
              <a:spcBef>
                <a:spcPts val="0"/>
              </a:spcBef>
              <a:spcAft>
                <a:spcPts val="0"/>
              </a:spcAft>
              <a:buNone/>
              <a:defRPr sz="1500">
                <a:solidFill>
                  <a:schemeClr val="dk1"/>
                </a:solidFill>
              </a:defRPr>
            </a:lvl9pPr>
          </a:lstStyle>
          <a:p>
            <a:endParaRPr/>
          </a:p>
        </p:txBody>
      </p:sp>
      <p:sp>
        <p:nvSpPr>
          <p:cNvPr id="374" name="Google Shape;374;p53"/>
          <p:cNvSpPr txBox="1">
            <a:spLocks noGrp="1"/>
          </p:cNvSpPr>
          <p:nvPr>
            <p:ph type="title"/>
          </p:nvPr>
        </p:nvSpPr>
        <p:spPr>
          <a:xfrm>
            <a:off x="2654850" y="321157"/>
            <a:ext cx="38343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5" name="Google Shape;375;p5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 8">
  <p:cSld name="CUSTOM_2_1_2">
    <p:spTree>
      <p:nvGrpSpPr>
        <p:cNvPr id="1" name="Shape 376"/>
        <p:cNvGrpSpPr/>
        <p:nvPr/>
      </p:nvGrpSpPr>
      <p:grpSpPr>
        <a:xfrm>
          <a:off x="0" y="0"/>
          <a:ext cx="0" cy="0"/>
          <a:chOff x="0" y="0"/>
          <a:chExt cx="0" cy="0"/>
        </a:xfrm>
      </p:grpSpPr>
      <p:sp>
        <p:nvSpPr>
          <p:cNvPr id="377" name="Google Shape;377;p54"/>
          <p:cNvSpPr txBox="1">
            <a:spLocks noGrp="1"/>
          </p:cNvSpPr>
          <p:nvPr>
            <p:ph type="subTitle" idx="1"/>
          </p:nvPr>
        </p:nvSpPr>
        <p:spPr>
          <a:xfrm>
            <a:off x="2904335" y="1810511"/>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78" name="Google Shape;378;p54"/>
          <p:cNvSpPr txBox="1">
            <a:spLocks noGrp="1"/>
          </p:cNvSpPr>
          <p:nvPr>
            <p:ph type="subTitle" idx="2"/>
          </p:nvPr>
        </p:nvSpPr>
        <p:spPr>
          <a:xfrm>
            <a:off x="5913600" y="1684154"/>
            <a:ext cx="25236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79" name="Google Shape;379;p54"/>
          <p:cNvSpPr txBox="1">
            <a:spLocks noGrp="1"/>
          </p:cNvSpPr>
          <p:nvPr>
            <p:ph type="subTitle" idx="3"/>
          </p:nvPr>
        </p:nvSpPr>
        <p:spPr>
          <a:xfrm>
            <a:off x="2904335" y="2985040"/>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380" name="Google Shape;380;p54"/>
          <p:cNvSpPr txBox="1">
            <a:spLocks noGrp="1"/>
          </p:cNvSpPr>
          <p:nvPr>
            <p:ph type="subTitle" idx="4"/>
          </p:nvPr>
        </p:nvSpPr>
        <p:spPr>
          <a:xfrm>
            <a:off x="5913600" y="3452901"/>
            <a:ext cx="25236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81" name="Google Shape;381;p54"/>
          <p:cNvSpPr txBox="1">
            <a:spLocks noGrp="1"/>
          </p:cNvSpPr>
          <p:nvPr>
            <p:ph type="subTitle" idx="5"/>
          </p:nvPr>
        </p:nvSpPr>
        <p:spPr>
          <a:xfrm>
            <a:off x="2904335" y="2397775"/>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82" name="Google Shape;382;p54"/>
          <p:cNvSpPr txBox="1">
            <a:spLocks noGrp="1"/>
          </p:cNvSpPr>
          <p:nvPr>
            <p:ph type="subTitle" idx="6"/>
          </p:nvPr>
        </p:nvSpPr>
        <p:spPr>
          <a:xfrm>
            <a:off x="5913600" y="2273737"/>
            <a:ext cx="25263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83" name="Google Shape;383;p54"/>
          <p:cNvSpPr txBox="1">
            <a:spLocks noGrp="1"/>
          </p:cNvSpPr>
          <p:nvPr>
            <p:ph type="subTitle" idx="7"/>
          </p:nvPr>
        </p:nvSpPr>
        <p:spPr>
          <a:xfrm>
            <a:off x="2904335" y="3572304"/>
            <a:ext cx="1378800" cy="3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200">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dk1"/>
                </a:solidFill>
                <a:latin typeface="Bebas Neue"/>
                <a:ea typeface="Bebas Neue"/>
                <a:cs typeface="Bebas Neue"/>
                <a:sym typeface="Bebas Neue"/>
              </a:defRPr>
            </a:lvl9pPr>
          </a:lstStyle>
          <a:p>
            <a:endParaRPr/>
          </a:p>
        </p:txBody>
      </p:sp>
      <p:sp>
        <p:nvSpPr>
          <p:cNvPr id="384" name="Google Shape;384;p54"/>
          <p:cNvSpPr txBox="1">
            <a:spLocks noGrp="1"/>
          </p:cNvSpPr>
          <p:nvPr>
            <p:ph type="subTitle" idx="8"/>
          </p:nvPr>
        </p:nvSpPr>
        <p:spPr>
          <a:xfrm>
            <a:off x="5913600" y="2863319"/>
            <a:ext cx="25263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a:endParaRPr/>
          </a:p>
        </p:txBody>
      </p:sp>
      <p:sp>
        <p:nvSpPr>
          <p:cNvPr id="385" name="Google Shape;385;p54"/>
          <p:cNvSpPr txBox="1">
            <a:spLocks noGrp="1"/>
          </p:cNvSpPr>
          <p:nvPr>
            <p:ph type="title"/>
          </p:nvPr>
        </p:nvSpPr>
        <p:spPr>
          <a:xfrm>
            <a:off x="4605600" y="321157"/>
            <a:ext cx="3834300" cy="59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54"/>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 9">
  <p:cSld name="CUSTOM_2_1_1">
    <p:spTree>
      <p:nvGrpSpPr>
        <p:cNvPr id="1" name="Shape 387"/>
        <p:cNvGrpSpPr/>
        <p:nvPr/>
      </p:nvGrpSpPr>
      <p:grpSpPr>
        <a:xfrm>
          <a:off x="0" y="0"/>
          <a:ext cx="0" cy="0"/>
          <a:chOff x="0" y="0"/>
          <a:chExt cx="0" cy="0"/>
        </a:xfrm>
      </p:grpSpPr>
      <p:sp>
        <p:nvSpPr>
          <p:cNvPr id="388" name="Google Shape;388;p5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5"/>
          <p:cNvSpPr/>
          <p:nvPr/>
        </p:nvSpPr>
        <p:spPr>
          <a:xfrm>
            <a:off x="0" y="2565177"/>
            <a:ext cx="9144000" cy="257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390" name="Google Shape;390;p55"/>
          <p:cNvGrpSpPr/>
          <p:nvPr/>
        </p:nvGrpSpPr>
        <p:grpSpPr>
          <a:xfrm>
            <a:off x="101550" y="2565175"/>
            <a:ext cx="8941926" cy="2472300"/>
            <a:chOff x="101550" y="2565175"/>
            <a:chExt cx="8941926" cy="2472300"/>
          </a:xfrm>
        </p:grpSpPr>
        <p:cxnSp>
          <p:nvCxnSpPr>
            <p:cNvPr id="391" name="Google Shape;391;p55"/>
            <p:cNvCxnSpPr/>
            <p:nvPr/>
          </p:nvCxnSpPr>
          <p:spPr>
            <a:xfrm>
              <a:off x="102576" y="5037300"/>
              <a:ext cx="8940900" cy="0"/>
            </a:xfrm>
            <a:prstGeom prst="straightConnector1">
              <a:avLst/>
            </a:prstGeom>
            <a:noFill/>
            <a:ln w="19050" cap="flat" cmpd="sng">
              <a:solidFill>
                <a:schemeClr val="lt1"/>
              </a:solidFill>
              <a:prstDash val="solid"/>
              <a:round/>
              <a:headEnd type="none" w="med" len="med"/>
              <a:tailEnd type="none" w="med" len="med"/>
            </a:ln>
          </p:spPr>
        </p:cxnSp>
        <p:cxnSp>
          <p:nvCxnSpPr>
            <p:cNvPr id="392" name="Google Shape;392;p55"/>
            <p:cNvCxnSpPr/>
            <p:nvPr/>
          </p:nvCxnSpPr>
          <p:spPr>
            <a:xfrm>
              <a:off x="9042450" y="2565175"/>
              <a:ext cx="0" cy="2472300"/>
            </a:xfrm>
            <a:prstGeom prst="straightConnector1">
              <a:avLst/>
            </a:prstGeom>
            <a:noFill/>
            <a:ln w="19050" cap="flat" cmpd="sng">
              <a:solidFill>
                <a:schemeClr val="lt1"/>
              </a:solidFill>
              <a:prstDash val="solid"/>
              <a:round/>
              <a:headEnd type="none" w="med" len="med"/>
              <a:tailEnd type="none" w="med" len="med"/>
            </a:ln>
          </p:spPr>
        </p:cxnSp>
        <p:cxnSp>
          <p:nvCxnSpPr>
            <p:cNvPr id="393" name="Google Shape;393;p55"/>
            <p:cNvCxnSpPr/>
            <p:nvPr/>
          </p:nvCxnSpPr>
          <p:spPr>
            <a:xfrm>
              <a:off x="101550" y="2565175"/>
              <a:ext cx="0" cy="2472300"/>
            </a:xfrm>
            <a:prstGeom prst="straightConnector1">
              <a:avLst/>
            </a:prstGeom>
            <a:noFill/>
            <a:ln w="19050" cap="flat" cmpd="sng">
              <a:solidFill>
                <a:schemeClr val="lt1"/>
              </a:solidFill>
              <a:prstDash val="solid"/>
              <a:round/>
              <a:headEnd type="none" w="med" len="med"/>
              <a:tailEnd type="none" w="med" len="med"/>
            </a:ln>
          </p:spPr>
        </p:cxnSp>
      </p:grpSp>
      <p:sp>
        <p:nvSpPr>
          <p:cNvPr id="394" name="Google Shape;394;p55"/>
          <p:cNvSpPr txBox="1">
            <a:spLocks noGrp="1"/>
          </p:cNvSpPr>
          <p:nvPr>
            <p:ph type="subTitle" idx="1"/>
          </p:nvPr>
        </p:nvSpPr>
        <p:spPr>
          <a:xfrm>
            <a:off x="656175" y="3176932"/>
            <a:ext cx="17631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solidFill>
                  <a:schemeClr val="lt1"/>
                </a:solidFill>
              </a:defRPr>
            </a:lvl2pPr>
            <a:lvl3pPr lvl="2" algn="ctr" rtl="0">
              <a:lnSpc>
                <a:spcPct val="100000"/>
              </a:lnSpc>
              <a:spcBef>
                <a:spcPts val="0"/>
              </a:spcBef>
              <a:spcAft>
                <a:spcPts val="0"/>
              </a:spcAft>
              <a:buNone/>
              <a:defRPr sz="1400">
                <a:solidFill>
                  <a:schemeClr val="lt1"/>
                </a:solidFill>
              </a:defRPr>
            </a:lvl3pPr>
            <a:lvl4pPr lvl="3" algn="ctr" rtl="0">
              <a:lnSpc>
                <a:spcPct val="100000"/>
              </a:lnSpc>
              <a:spcBef>
                <a:spcPts val="0"/>
              </a:spcBef>
              <a:spcAft>
                <a:spcPts val="0"/>
              </a:spcAft>
              <a:buNone/>
              <a:defRPr sz="1400">
                <a:solidFill>
                  <a:schemeClr val="lt1"/>
                </a:solidFill>
              </a:defRPr>
            </a:lvl4pPr>
            <a:lvl5pPr lvl="4" algn="ctr" rtl="0">
              <a:lnSpc>
                <a:spcPct val="100000"/>
              </a:lnSpc>
              <a:spcBef>
                <a:spcPts val="0"/>
              </a:spcBef>
              <a:spcAft>
                <a:spcPts val="0"/>
              </a:spcAft>
              <a:buNone/>
              <a:defRPr sz="1400">
                <a:solidFill>
                  <a:schemeClr val="lt1"/>
                </a:solidFill>
              </a:defRPr>
            </a:lvl5pPr>
            <a:lvl6pPr lvl="5" algn="ctr" rtl="0">
              <a:lnSpc>
                <a:spcPct val="100000"/>
              </a:lnSpc>
              <a:spcBef>
                <a:spcPts val="0"/>
              </a:spcBef>
              <a:spcAft>
                <a:spcPts val="0"/>
              </a:spcAft>
              <a:buNone/>
              <a:defRPr sz="1400">
                <a:solidFill>
                  <a:schemeClr val="lt1"/>
                </a:solidFill>
              </a:defRPr>
            </a:lvl6pPr>
            <a:lvl7pPr lvl="6" algn="ctr" rtl="0">
              <a:lnSpc>
                <a:spcPct val="100000"/>
              </a:lnSpc>
              <a:spcBef>
                <a:spcPts val="0"/>
              </a:spcBef>
              <a:spcAft>
                <a:spcPts val="0"/>
              </a:spcAft>
              <a:buNone/>
              <a:defRPr sz="1400">
                <a:solidFill>
                  <a:schemeClr val="lt1"/>
                </a:solidFill>
              </a:defRPr>
            </a:lvl7pPr>
            <a:lvl8pPr lvl="7" algn="ctr" rtl="0">
              <a:lnSpc>
                <a:spcPct val="100000"/>
              </a:lnSpc>
              <a:spcBef>
                <a:spcPts val="0"/>
              </a:spcBef>
              <a:spcAft>
                <a:spcPts val="0"/>
              </a:spcAft>
              <a:buNone/>
              <a:defRPr sz="1400">
                <a:solidFill>
                  <a:schemeClr val="lt1"/>
                </a:solidFill>
              </a:defRPr>
            </a:lvl8pPr>
            <a:lvl9pPr lvl="8" algn="ctr" rtl="0">
              <a:lnSpc>
                <a:spcPct val="100000"/>
              </a:lnSpc>
              <a:spcBef>
                <a:spcPts val="0"/>
              </a:spcBef>
              <a:spcAft>
                <a:spcPts val="0"/>
              </a:spcAft>
              <a:buNone/>
              <a:defRPr sz="1400">
                <a:solidFill>
                  <a:schemeClr val="lt1"/>
                </a:solidFill>
              </a:defRPr>
            </a:lvl9pPr>
          </a:lstStyle>
          <a:p>
            <a:endParaRPr/>
          </a:p>
        </p:txBody>
      </p:sp>
      <p:sp>
        <p:nvSpPr>
          <p:cNvPr id="395" name="Google Shape;395;p55"/>
          <p:cNvSpPr txBox="1">
            <a:spLocks noGrp="1"/>
          </p:cNvSpPr>
          <p:nvPr>
            <p:ph type="subTitle" idx="2"/>
          </p:nvPr>
        </p:nvSpPr>
        <p:spPr>
          <a:xfrm>
            <a:off x="2683325" y="3176932"/>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1500">
                <a:solidFill>
                  <a:schemeClr val="lt2"/>
                </a:solidFill>
              </a:defRPr>
            </a:lvl2pPr>
            <a:lvl3pPr lvl="2" algn="ctr" rtl="0">
              <a:lnSpc>
                <a:spcPct val="100000"/>
              </a:lnSpc>
              <a:spcBef>
                <a:spcPts val="0"/>
              </a:spcBef>
              <a:spcAft>
                <a:spcPts val="0"/>
              </a:spcAft>
              <a:buNone/>
              <a:defRPr sz="1500">
                <a:solidFill>
                  <a:schemeClr val="lt2"/>
                </a:solidFill>
              </a:defRPr>
            </a:lvl3pPr>
            <a:lvl4pPr lvl="3" algn="ctr" rtl="0">
              <a:lnSpc>
                <a:spcPct val="100000"/>
              </a:lnSpc>
              <a:spcBef>
                <a:spcPts val="0"/>
              </a:spcBef>
              <a:spcAft>
                <a:spcPts val="0"/>
              </a:spcAft>
              <a:buNone/>
              <a:defRPr sz="1500">
                <a:solidFill>
                  <a:schemeClr val="lt2"/>
                </a:solidFill>
              </a:defRPr>
            </a:lvl4pPr>
            <a:lvl5pPr lvl="4" algn="ctr" rtl="0">
              <a:lnSpc>
                <a:spcPct val="100000"/>
              </a:lnSpc>
              <a:spcBef>
                <a:spcPts val="0"/>
              </a:spcBef>
              <a:spcAft>
                <a:spcPts val="0"/>
              </a:spcAft>
              <a:buNone/>
              <a:defRPr sz="1500">
                <a:solidFill>
                  <a:schemeClr val="lt2"/>
                </a:solidFill>
              </a:defRPr>
            </a:lvl5pPr>
            <a:lvl6pPr lvl="5" algn="ctr" rtl="0">
              <a:lnSpc>
                <a:spcPct val="100000"/>
              </a:lnSpc>
              <a:spcBef>
                <a:spcPts val="0"/>
              </a:spcBef>
              <a:spcAft>
                <a:spcPts val="0"/>
              </a:spcAft>
              <a:buNone/>
              <a:defRPr sz="1500">
                <a:solidFill>
                  <a:schemeClr val="lt2"/>
                </a:solidFill>
              </a:defRPr>
            </a:lvl6pPr>
            <a:lvl7pPr lvl="6" algn="ctr" rtl="0">
              <a:lnSpc>
                <a:spcPct val="100000"/>
              </a:lnSpc>
              <a:spcBef>
                <a:spcPts val="0"/>
              </a:spcBef>
              <a:spcAft>
                <a:spcPts val="0"/>
              </a:spcAft>
              <a:buNone/>
              <a:defRPr sz="1500">
                <a:solidFill>
                  <a:schemeClr val="lt2"/>
                </a:solidFill>
              </a:defRPr>
            </a:lvl7pPr>
            <a:lvl8pPr lvl="7" algn="ctr" rtl="0">
              <a:lnSpc>
                <a:spcPct val="100000"/>
              </a:lnSpc>
              <a:spcBef>
                <a:spcPts val="0"/>
              </a:spcBef>
              <a:spcAft>
                <a:spcPts val="0"/>
              </a:spcAft>
              <a:buNone/>
              <a:defRPr sz="1500">
                <a:solidFill>
                  <a:schemeClr val="lt2"/>
                </a:solidFill>
              </a:defRPr>
            </a:lvl8pPr>
            <a:lvl9pPr lvl="8" algn="ctr" rtl="0">
              <a:lnSpc>
                <a:spcPct val="100000"/>
              </a:lnSpc>
              <a:spcBef>
                <a:spcPts val="0"/>
              </a:spcBef>
              <a:spcAft>
                <a:spcPts val="0"/>
              </a:spcAft>
              <a:buNone/>
              <a:defRPr sz="1500">
                <a:solidFill>
                  <a:schemeClr val="lt2"/>
                </a:solidFill>
              </a:defRPr>
            </a:lvl9pPr>
          </a:lstStyle>
          <a:p>
            <a:endParaRPr/>
          </a:p>
        </p:txBody>
      </p:sp>
      <p:sp>
        <p:nvSpPr>
          <p:cNvPr id="396" name="Google Shape;396;p55"/>
          <p:cNvSpPr txBox="1">
            <a:spLocks noGrp="1"/>
          </p:cNvSpPr>
          <p:nvPr>
            <p:ph type="subTitle" idx="3"/>
          </p:nvPr>
        </p:nvSpPr>
        <p:spPr>
          <a:xfrm>
            <a:off x="6725625" y="3176932"/>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1500">
                <a:solidFill>
                  <a:schemeClr val="lt2"/>
                </a:solidFill>
              </a:defRPr>
            </a:lvl2pPr>
            <a:lvl3pPr lvl="2" algn="ctr" rtl="0">
              <a:lnSpc>
                <a:spcPct val="100000"/>
              </a:lnSpc>
              <a:spcBef>
                <a:spcPts val="0"/>
              </a:spcBef>
              <a:spcAft>
                <a:spcPts val="0"/>
              </a:spcAft>
              <a:buNone/>
              <a:defRPr sz="1500">
                <a:solidFill>
                  <a:schemeClr val="lt2"/>
                </a:solidFill>
              </a:defRPr>
            </a:lvl3pPr>
            <a:lvl4pPr lvl="3" algn="ctr" rtl="0">
              <a:lnSpc>
                <a:spcPct val="100000"/>
              </a:lnSpc>
              <a:spcBef>
                <a:spcPts val="0"/>
              </a:spcBef>
              <a:spcAft>
                <a:spcPts val="0"/>
              </a:spcAft>
              <a:buNone/>
              <a:defRPr sz="1500">
                <a:solidFill>
                  <a:schemeClr val="lt2"/>
                </a:solidFill>
              </a:defRPr>
            </a:lvl4pPr>
            <a:lvl5pPr lvl="4" algn="ctr" rtl="0">
              <a:lnSpc>
                <a:spcPct val="100000"/>
              </a:lnSpc>
              <a:spcBef>
                <a:spcPts val="0"/>
              </a:spcBef>
              <a:spcAft>
                <a:spcPts val="0"/>
              </a:spcAft>
              <a:buNone/>
              <a:defRPr sz="1500">
                <a:solidFill>
                  <a:schemeClr val="lt2"/>
                </a:solidFill>
              </a:defRPr>
            </a:lvl5pPr>
            <a:lvl6pPr lvl="5" algn="ctr" rtl="0">
              <a:lnSpc>
                <a:spcPct val="100000"/>
              </a:lnSpc>
              <a:spcBef>
                <a:spcPts val="0"/>
              </a:spcBef>
              <a:spcAft>
                <a:spcPts val="0"/>
              </a:spcAft>
              <a:buNone/>
              <a:defRPr sz="1500">
                <a:solidFill>
                  <a:schemeClr val="lt2"/>
                </a:solidFill>
              </a:defRPr>
            </a:lvl6pPr>
            <a:lvl7pPr lvl="6" algn="ctr" rtl="0">
              <a:lnSpc>
                <a:spcPct val="100000"/>
              </a:lnSpc>
              <a:spcBef>
                <a:spcPts val="0"/>
              </a:spcBef>
              <a:spcAft>
                <a:spcPts val="0"/>
              </a:spcAft>
              <a:buNone/>
              <a:defRPr sz="1500">
                <a:solidFill>
                  <a:schemeClr val="lt2"/>
                </a:solidFill>
              </a:defRPr>
            </a:lvl7pPr>
            <a:lvl8pPr lvl="7" algn="ctr" rtl="0">
              <a:lnSpc>
                <a:spcPct val="100000"/>
              </a:lnSpc>
              <a:spcBef>
                <a:spcPts val="0"/>
              </a:spcBef>
              <a:spcAft>
                <a:spcPts val="0"/>
              </a:spcAft>
              <a:buNone/>
              <a:defRPr sz="1500">
                <a:solidFill>
                  <a:schemeClr val="lt2"/>
                </a:solidFill>
              </a:defRPr>
            </a:lvl8pPr>
            <a:lvl9pPr lvl="8" algn="ctr" rtl="0">
              <a:lnSpc>
                <a:spcPct val="100000"/>
              </a:lnSpc>
              <a:spcBef>
                <a:spcPts val="0"/>
              </a:spcBef>
              <a:spcAft>
                <a:spcPts val="0"/>
              </a:spcAft>
              <a:buNone/>
              <a:defRPr sz="1500">
                <a:solidFill>
                  <a:schemeClr val="lt2"/>
                </a:solidFill>
              </a:defRPr>
            </a:lvl9pPr>
          </a:lstStyle>
          <a:p>
            <a:endParaRPr/>
          </a:p>
        </p:txBody>
      </p:sp>
      <p:sp>
        <p:nvSpPr>
          <p:cNvPr id="397" name="Google Shape;397;p55"/>
          <p:cNvSpPr txBox="1">
            <a:spLocks noGrp="1"/>
          </p:cNvSpPr>
          <p:nvPr>
            <p:ph type="subTitle" idx="4"/>
          </p:nvPr>
        </p:nvSpPr>
        <p:spPr>
          <a:xfrm>
            <a:off x="4710283" y="3176932"/>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solidFill>
                  <a:schemeClr val="lt1"/>
                </a:solidFill>
              </a:defRPr>
            </a:lvl2pPr>
            <a:lvl3pPr lvl="2" algn="ctr" rtl="0">
              <a:lnSpc>
                <a:spcPct val="100000"/>
              </a:lnSpc>
              <a:spcBef>
                <a:spcPts val="0"/>
              </a:spcBef>
              <a:spcAft>
                <a:spcPts val="0"/>
              </a:spcAft>
              <a:buNone/>
              <a:defRPr sz="1400">
                <a:solidFill>
                  <a:schemeClr val="lt1"/>
                </a:solidFill>
              </a:defRPr>
            </a:lvl3pPr>
            <a:lvl4pPr lvl="3" algn="ctr" rtl="0">
              <a:lnSpc>
                <a:spcPct val="100000"/>
              </a:lnSpc>
              <a:spcBef>
                <a:spcPts val="0"/>
              </a:spcBef>
              <a:spcAft>
                <a:spcPts val="0"/>
              </a:spcAft>
              <a:buNone/>
              <a:defRPr sz="1400">
                <a:solidFill>
                  <a:schemeClr val="lt1"/>
                </a:solidFill>
              </a:defRPr>
            </a:lvl4pPr>
            <a:lvl5pPr lvl="4" algn="ctr" rtl="0">
              <a:lnSpc>
                <a:spcPct val="100000"/>
              </a:lnSpc>
              <a:spcBef>
                <a:spcPts val="0"/>
              </a:spcBef>
              <a:spcAft>
                <a:spcPts val="0"/>
              </a:spcAft>
              <a:buNone/>
              <a:defRPr sz="1400">
                <a:solidFill>
                  <a:schemeClr val="lt1"/>
                </a:solidFill>
              </a:defRPr>
            </a:lvl5pPr>
            <a:lvl6pPr lvl="5" algn="ctr" rtl="0">
              <a:lnSpc>
                <a:spcPct val="100000"/>
              </a:lnSpc>
              <a:spcBef>
                <a:spcPts val="0"/>
              </a:spcBef>
              <a:spcAft>
                <a:spcPts val="0"/>
              </a:spcAft>
              <a:buNone/>
              <a:defRPr sz="1400">
                <a:solidFill>
                  <a:schemeClr val="lt1"/>
                </a:solidFill>
              </a:defRPr>
            </a:lvl6pPr>
            <a:lvl7pPr lvl="6" algn="ctr" rtl="0">
              <a:lnSpc>
                <a:spcPct val="100000"/>
              </a:lnSpc>
              <a:spcBef>
                <a:spcPts val="0"/>
              </a:spcBef>
              <a:spcAft>
                <a:spcPts val="0"/>
              </a:spcAft>
              <a:buNone/>
              <a:defRPr sz="1400">
                <a:solidFill>
                  <a:schemeClr val="lt1"/>
                </a:solidFill>
              </a:defRPr>
            </a:lvl7pPr>
            <a:lvl8pPr lvl="7" algn="ctr" rtl="0">
              <a:lnSpc>
                <a:spcPct val="100000"/>
              </a:lnSpc>
              <a:spcBef>
                <a:spcPts val="0"/>
              </a:spcBef>
              <a:spcAft>
                <a:spcPts val="0"/>
              </a:spcAft>
              <a:buNone/>
              <a:defRPr sz="1400">
                <a:solidFill>
                  <a:schemeClr val="lt1"/>
                </a:solidFill>
              </a:defRPr>
            </a:lvl8pPr>
            <a:lvl9pPr lvl="8" algn="ctr" rtl="0">
              <a:lnSpc>
                <a:spcPct val="100000"/>
              </a:lnSpc>
              <a:spcBef>
                <a:spcPts val="0"/>
              </a:spcBef>
              <a:spcAft>
                <a:spcPts val="0"/>
              </a:spcAft>
              <a:buNone/>
              <a:defRPr sz="1400">
                <a:solidFill>
                  <a:schemeClr val="lt1"/>
                </a:solidFill>
              </a:defRPr>
            </a:lvl9pPr>
          </a:lstStyle>
          <a:p>
            <a:endParaRPr/>
          </a:p>
        </p:txBody>
      </p:sp>
      <p:sp>
        <p:nvSpPr>
          <p:cNvPr id="398" name="Google Shape;398;p55"/>
          <p:cNvSpPr txBox="1">
            <a:spLocks noGrp="1"/>
          </p:cNvSpPr>
          <p:nvPr>
            <p:ph type="title"/>
          </p:nvPr>
        </p:nvSpPr>
        <p:spPr>
          <a:xfrm>
            <a:off x="1782363" y="321150"/>
            <a:ext cx="5580300" cy="6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 10">
  <p:cSld name="CUSTOM_2_1_1_1">
    <p:bg>
      <p:bgPr>
        <a:solidFill>
          <a:schemeClr val="dk1"/>
        </a:solidFill>
        <a:effectLst/>
      </p:bgPr>
    </p:bg>
    <p:spTree>
      <p:nvGrpSpPr>
        <p:cNvPr id="1" name="Shape 399"/>
        <p:cNvGrpSpPr/>
        <p:nvPr/>
      </p:nvGrpSpPr>
      <p:grpSpPr>
        <a:xfrm>
          <a:off x="0" y="0"/>
          <a:ext cx="0" cy="0"/>
          <a:chOff x="0" y="0"/>
          <a:chExt cx="0" cy="0"/>
        </a:xfrm>
      </p:grpSpPr>
      <p:sp>
        <p:nvSpPr>
          <p:cNvPr id="400" name="Google Shape;400;p56"/>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6"/>
          <p:cNvSpPr txBox="1">
            <a:spLocks noGrp="1"/>
          </p:cNvSpPr>
          <p:nvPr>
            <p:ph type="subTitle" idx="1"/>
          </p:nvPr>
        </p:nvSpPr>
        <p:spPr>
          <a:xfrm>
            <a:off x="5210075" y="2870672"/>
            <a:ext cx="17631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02" name="Google Shape;402;p56"/>
          <p:cNvSpPr txBox="1">
            <a:spLocks noGrp="1"/>
          </p:cNvSpPr>
          <p:nvPr>
            <p:ph type="subTitle" idx="2"/>
          </p:nvPr>
        </p:nvSpPr>
        <p:spPr>
          <a:xfrm>
            <a:off x="5210075" y="3877838"/>
            <a:ext cx="17649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03" name="Google Shape;403;p56"/>
          <p:cNvSpPr txBox="1">
            <a:spLocks noGrp="1"/>
          </p:cNvSpPr>
          <p:nvPr>
            <p:ph type="subTitle" idx="3"/>
          </p:nvPr>
        </p:nvSpPr>
        <p:spPr>
          <a:xfrm>
            <a:off x="5210075" y="837463"/>
            <a:ext cx="17649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04" name="Google Shape;404;p56"/>
          <p:cNvSpPr txBox="1">
            <a:spLocks noGrp="1"/>
          </p:cNvSpPr>
          <p:nvPr>
            <p:ph type="subTitle" idx="4"/>
          </p:nvPr>
        </p:nvSpPr>
        <p:spPr>
          <a:xfrm>
            <a:off x="5210075" y="1849820"/>
            <a:ext cx="17649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05" name="Google Shape;405;p56"/>
          <p:cNvSpPr txBox="1">
            <a:spLocks noGrp="1"/>
          </p:cNvSpPr>
          <p:nvPr>
            <p:ph type="title"/>
          </p:nvPr>
        </p:nvSpPr>
        <p:spPr>
          <a:xfrm>
            <a:off x="713225" y="1825729"/>
            <a:ext cx="2930400" cy="14649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 11">
  <p:cSld name="CUSTOM_2_2">
    <p:spTree>
      <p:nvGrpSpPr>
        <p:cNvPr id="1" name="Shape 406"/>
        <p:cNvGrpSpPr/>
        <p:nvPr/>
      </p:nvGrpSpPr>
      <p:grpSpPr>
        <a:xfrm>
          <a:off x="0" y="0"/>
          <a:ext cx="0" cy="0"/>
          <a:chOff x="0" y="0"/>
          <a:chExt cx="0" cy="0"/>
        </a:xfrm>
      </p:grpSpPr>
      <p:sp>
        <p:nvSpPr>
          <p:cNvPr id="407" name="Google Shape;407;p57"/>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7"/>
          <p:cNvSpPr/>
          <p:nvPr/>
        </p:nvSpPr>
        <p:spPr>
          <a:xfrm rot="-5400000">
            <a:off x="791250" y="1657225"/>
            <a:ext cx="2261700" cy="381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09" name="Google Shape;409;p57"/>
          <p:cNvSpPr/>
          <p:nvPr/>
        </p:nvSpPr>
        <p:spPr>
          <a:xfrm rot="-5400000">
            <a:off x="6100626" y="-249300"/>
            <a:ext cx="2261700" cy="384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cxnSp>
        <p:nvCxnSpPr>
          <p:cNvPr id="410" name="Google Shape;410;p57"/>
          <p:cNvCxnSpPr/>
          <p:nvPr/>
        </p:nvCxnSpPr>
        <p:spPr>
          <a:xfrm rot="10800000">
            <a:off x="102175" y="2435250"/>
            <a:ext cx="0" cy="2256600"/>
          </a:xfrm>
          <a:prstGeom prst="straightConnector1">
            <a:avLst/>
          </a:prstGeom>
          <a:noFill/>
          <a:ln w="19050" cap="flat" cmpd="sng">
            <a:solidFill>
              <a:schemeClr val="lt1"/>
            </a:solidFill>
            <a:prstDash val="solid"/>
            <a:round/>
            <a:headEnd type="none" w="med" len="med"/>
            <a:tailEnd type="none" w="med" len="med"/>
          </a:ln>
        </p:spPr>
      </p:cxnSp>
      <p:cxnSp>
        <p:nvCxnSpPr>
          <p:cNvPr id="411" name="Google Shape;411;p57"/>
          <p:cNvCxnSpPr/>
          <p:nvPr/>
        </p:nvCxnSpPr>
        <p:spPr>
          <a:xfrm rot="10800000">
            <a:off x="9042450" y="542550"/>
            <a:ext cx="0" cy="2256600"/>
          </a:xfrm>
          <a:prstGeom prst="straightConnector1">
            <a:avLst/>
          </a:prstGeom>
          <a:noFill/>
          <a:ln w="19050" cap="flat" cmpd="sng">
            <a:solidFill>
              <a:schemeClr val="lt1"/>
            </a:solidFill>
            <a:prstDash val="solid"/>
            <a:round/>
            <a:headEnd type="none" w="med" len="med"/>
            <a:tailEnd type="none" w="med" len="med"/>
          </a:ln>
        </p:spPr>
      </p:cxnSp>
      <p:sp>
        <p:nvSpPr>
          <p:cNvPr id="412" name="Google Shape;412;p57"/>
          <p:cNvSpPr txBox="1">
            <a:spLocks noGrp="1"/>
          </p:cNvSpPr>
          <p:nvPr>
            <p:ph type="subTitle" idx="1"/>
          </p:nvPr>
        </p:nvSpPr>
        <p:spPr>
          <a:xfrm>
            <a:off x="638712" y="369595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13" name="Google Shape;413;p57"/>
          <p:cNvSpPr txBox="1">
            <a:spLocks noGrp="1"/>
          </p:cNvSpPr>
          <p:nvPr>
            <p:ph type="subTitle" idx="2"/>
          </p:nvPr>
        </p:nvSpPr>
        <p:spPr>
          <a:xfrm>
            <a:off x="638700" y="2992465"/>
            <a:ext cx="28245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14" name="Google Shape;414;p57"/>
          <p:cNvSpPr txBox="1">
            <a:spLocks noGrp="1"/>
          </p:cNvSpPr>
          <p:nvPr>
            <p:ph type="subTitle" idx="3"/>
          </p:nvPr>
        </p:nvSpPr>
        <p:spPr>
          <a:xfrm>
            <a:off x="638712" y="2708842"/>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15" name="Google Shape;415;p57"/>
          <p:cNvSpPr txBox="1">
            <a:spLocks noGrp="1"/>
          </p:cNvSpPr>
          <p:nvPr>
            <p:ph type="subTitle" idx="4"/>
          </p:nvPr>
        </p:nvSpPr>
        <p:spPr>
          <a:xfrm>
            <a:off x="638700" y="3979363"/>
            <a:ext cx="28254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16" name="Google Shape;416;p57"/>
          <p:cNvSpPr txBox="1">
            <a:spLocks noGrp="1"/>
          </p:cNvSpPr>
          <p:nvPr>
            <p:ph type="subTitle" idx="5"/>
          </p:nvPr>
        </p:nvSpPr>
        <p:spPr>
          <a:xfrm>
            <a:off x="5659138" y="817580"/>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17" name="Google Shape;417;p57"/>
          <p:cNvSpPr txBox="1">
            <a:spLocks noGrp="1"/>
          </p:cNvSpPr>
          <p:nvPr>
            <p:ph type="subTitle" idx="6"/>
          </p:nvPr>
        </p:nvSpPr>
        <p:spPr>
          <a:xfrm>
            <a:off x="5659138" y="2085210"/>
            <a:ext cx="28254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18" name="Google Shape;418;p57"/>
          <p:cNvSpPr txBox="1">
            <a:spLocks noGrp="1"/>
          </p:cNvSpPr>
          <p:nvPr>
            <p:ph type="subTitle" idx="7"/>
          </p:nvPr>
        </p:nvSpPr>
        <p:spPr>
          <a:xfrm>
            <a:off x="5659138" y="180414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19" name="Google Shape;419;p57"/>
          <p:cNvSpPr txBox="1">
            <a:spLocks noGrp="1"/>
          </p:cNvSpPr>
          <p:nvPr>
            <p:ph type="subTitle" idx="8"/>
          </p:nvPr>
        </p:nvSpPr>
        <p:spPr>
          <a:xfrm>
            <a:off x="5659138" y="1100466"/>
            <a:ext cx="28254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20" name="Google Shape;420;p57"/>
          <p:cNvSpPr txBox="1">
            <a:spLocks noGrp="1"/>
          </p:cNvSpPr>
          <p:nvPr>
            <p:ph type="title"/>
          </p:nvPr>
        </p:nvSpPr>
        <p:spPr>
          <a:xfrm>
            <a:off x="614437" y="321594"/>
            <a:ext cx="3834300" cy="599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 12">
  <p:cSld name="CUSTOM_2_2_1">
    <p:spTree>
      <p:nvGrpSpPr>
        <p:cNvPr id="1" name="Shape 421"/>
        <p:cNvGrpSpPr/>
        <p:nvPr/>
      </p:nvGrpSpPr>
      <p:grpSpPr>
        <a:xfrm>
          <a:off x="0" y="0"/>
          <a:ext cx="0" cy="0"/>
          <a:chOff x="0" y="0"/>
          <a:chExt cx="0" cy="0"/>
        </a:xfrm>
      </p:grpSpPr>
      <p:sp>
        <p:nvSpPr>
          <p:cNvPr id="422" name="Google Shape;422;p58"/>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8"/>
          <p:cNvSpPr txBox="1">
            <a:spLocks noGrp="1"/>
          </p:cNvSpPr>
          <p:nvPr>
            <p:ph type="subTitle" idx="1"/>
          </p:nvPr>
        </p:nvSpPr>
        <p:spPr>
          <a:xfrm>
            <a:off x="2844037" y="173833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24" name="Google Shape;424;p58"/>
          <p:cNvSpPr txBox="1">
            <a:spLocks noGrp="1"/>
          </p:cNvSpPr>
          <p:nvPr>
            <p:ph type="subTitle" idx="2"/>
          </p:nvPr>
        </p:nvSpPr>
        <p:spPr>
          <a:xfrm>
            <a:off x="766875" y="2110195"/>
            <a:ext cx="13806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25" name="Google Shape;425;p58"/>
          <p:cNvSpPr txBox="1">
            <a:spLocks noGrp="1"/>
          </p:cNvSpPr>
          <p:nvPr>
            <p:ph type="subTitle" idx="3"/>
          </p:nvPr>
        </p:nvSpPr>
        <p:spPr>
          <a:xfrm>
            <a:off x="766887" y="1738347"/>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26" name="Google Shape;426;p58"/>
          <p:cNvSpPr txBox="1">
            <a:spLocks noGrp="1"/>
          </p:cNvSpPr>
          <p:nvPr>
            <p:ph type="subTitle" idx="4"/>
          </p:nvPr>
        </p:nvSpPr>
        <p:spPr>
          <a:xfrm>
            <a:off x="2844025" y="2109968"/>
            <a:ext cx="13806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27" name="Google Shape;427;p58"/>
          <p:cNvSpPr txBox="1">
            <a:spLocks noGrp="1"/>
          </p:cNvSpPr>
          <p:nvPr>
            <p:ph type="subTitle" idx="5"/>
          </p:nvPr>
        </p:nvSpPr>
        <p:spPr>
          <a:xfrm>
            <a:off x="4919363" y="173834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28" name="Google Shape;428;p58"/>
          <p:cNvSpPr txBox="1">
            <a:spLocks noGrp="1"/>
          </p:cNvSpPr>
          <p:nvPr>
            <p:ph type="subTitle" idx="6"/>
          </p:nvPr>
        </p:nvSpPr>
        <p:spPr>
          <a:xfrm>
            <a:off x="6996513" y="2107626"/>
            <a:ext cx="13806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29" name="Google Shape;429;p58"/>
          <p:cNvSpPr txBox="1">
            <a:spLocks noGrp="1"/>
          </p:cNvSpPr>
          <p:nvPr>
            <p:ph type="subTitle" idx="7"/>
          </p:nvPr>
        </p:nvSpPr>
        <p:spPr>
          <a:xfrm>
            <a:off x="6996513" y="173833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30" name="Google Shape;430;p58"/>
          <p:cNvSpPr txBox="1">
            <a:spLocks noGrp="1"/>
          </p:cNvSpPr>
          <p:nvPr>
            <p:ph type="subTitle" idx="8"/>
          </p:nvPr>
        </p:nvSpPr>
        <p:spPr>
          <a:xfrm>
            <a:off x="4919363" y="2109457"/>
            <a:ext cx="13806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31" name="Google Shape;431;p58"/>
          <p:cNvSpPr txBox="1">
            <a:spLocks noGrp="1"/>
          </p:cNvSpPr>
          <p:nvPr>
            <p:ph type="title"/>
          </p:nvPr>
        </p:nvSpPr>
        <p:spPr>
          <a:xfrm>
            <a:off x="2654850" y="321594"/>
            <a:ext cx="38343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432"/>
        <p:cNvGrpSpPr/>
        <p:nvPr/>
      </p:nvGrpSpPr>
      <p:grpSpPr>
        <a:xfrm>
          <a:off x="0" y="0"/>
          <a:ext cx="0" cy="0"/>
          <a:chOff x="0" y="0"/>
          <a:chExt cx="0" cy="0"/>
        </a:xfrm>
      </p:grpSpPr>
      <p:sp>
        <p:nvSpPr>
          <p:cNvPr id="433" name="Google Shape;433;p59"/>
          <p:cNvSpPr/>
          <p:nvPr/>
        </p:nvSpPr>
        <p:spPr>
          <a:xfrm>
            <a:off x="12520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9"/>
          <p:cNvSpPr/>
          <p:nvPr/>
        </p:nvSpPr>
        <p:spPr>
          <a:xfrm>
            <a:off x="2662900" y="1745225"/>
            <a:ext cx="3865500" cy="346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9"/>
          <p:cNvSpPr txBox="1"/>
          <p:nvPr/>
        </p:nvSpPr>
        <p:spPr>
          <a:xfrm>
            <a:off x="3311250" y="3765800"/>
            <a:ext cx="2521500" cy="6042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100">
                <a:solidFill>
                  <a:schemeClr val="lt1"/>
                </a:solidFill>
                <a:latin typeface="Overpass ExtraLight"/>
                <a:ea typeface="Overpass ExtraLight"/>
                <a:cs typeface="Overpass ExtraLight"/>
                <a:sym typeface="Overpass ExtraLight"/>
              </a:rPr>
              <a:t>CREDITS: This presentation template was created by</a:t>
            </a:r>
            <a:r>
              <a:rPr lang="en" sz="1100" b="1">
                <a:solidFill>
                  <a:schemeClr val="lt1"/>
                </a:solidFill>
                <a:latin typeface="Overpass"/>
                <a:ea typeface="Overpass"/>
                <a:cs typeface="Overpass"/>
                <a:sym typeface="Overpass"/>
              </a:rPr>
              <a:t> Slidesgo</a:t>
            </a:r>
            <a:r>
              <a:rPr lang="en" sz="1100">
                <a:solidFill>
                  <a:schemeClr val="lt1"/>
                </a:solidFill>
                <a:latin typeface="Overpass ExtraLight"/>
                <a:ea typeface="Overpass ExtraLight"/>
                <a:cs typeface="Overpass ExtraLight"/>
                <a:sym typeface="Overpass ExtraLight"/>
              </a:rPr>
              <a:t>, including icons by </a:t>
            </a:r>
            <a:r>
              <a:rPr lang="en" sz="1100" b="1">
                <a:solidFill>
                  <a:schemeClr val="lt1"/>
                </a:solidFill>
                <a:latin typeface="Overpass"/>
                <a:ea typeface="Overpass"/>
                <a:cs typeface="Overpass"/>
                <a:sym typeface="Overpass"/>
              </a:rPr>
              <a:t>Flaticon,</a:t>
            </a:r>
            <a:r>
              <a:rPr lang="en" sz="1100">
                <a:solidFill>
                  <a:schemeClr val="lt1"/>
                </a:solidFill>
                <a:latin typeface="Overpass ExtraLight"/>
                <a:ea typeface="Overpass ExtraLight"/>
                <a:cs typeface="Overpass ExtraLight"/>
                <a:sym typeface="Overpass ExtraLight"/>
              </a:rPr>
              <a:t> and infographics &amp; images by </a:t>
            </a:r>
            <a:r>
              <a:rPr lang="en" sz="1100" b="1">
                <a:solidFill>
                  <a:schemeClr val="lt1"/>
                </a:solidFill>
                <a:latin typeface="Overpass"/>
                <a:ea typeface="Overpass"/>
                <a:cs typeface="Overpass"/>
                <a:sym typeface="Overpass"/>
              </a:rPr>
              <a:t>Freepik. </a:t>
            </a:r>
            <a:endParaRPr sz="1100" b="1">
              <a:solidFill>
                <a:schemeClr val="lt1"/>
              </a:solidFill>
              <a:latin typeface="Overpass"/>
              <a:ea typeface="Overpass"/>
              <a:cs typeface="Overpass"/>
              <a:sym typeface="Overpass"/>
            </a:endParaRPr>
          </a:p>
        </p:txBody>
      </p:sp>
      <p:sp>
        <p:nvSpPr>
          <p:cNvPr id="436" name="Google Shape;436;p59"/>
          <p:cNvSpPr txBox="1">
            <a:spLocks noGrp="1"/>
          </p:cNvSpPr>
          <p:nvPr>
            <p:ph type="title"/>
          </p:nvPr>
        </p:nvSpPr>
        <p:spPr>
          <a:xfrm>
            <a:off x="2680525" y="663091"/>
            <a:ext cx="3834300" cy="103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7" name="Google Shape;437;p59"/>
          <p:cNvSpPr txBox="1">
            <a:spLocks noGrp="1"/>
          </p:cNvSpPr>
          <p:nvPr>
            <p:ph type="subTitle" idx="1"/>
          </p:nvPr>
        </p:nvSpPr>
        <p:spPr>
          <a:xfrm>
            <a:off x="2773100" y="1898029"/>
            <a:ext cx="3571500" cy="12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1400">
                <a:solidFill>
                  <a:schemeClr val="lt2"/>
                </a:solidFill>
              </a:defRPr>
            </a:lvl2pPr>
            <a:lvl3pPr lvl="2" algn="ctr" rtl="0">
              <a:lnSpc>
                <a:spcPct val="100000"/>
              </a:lnSpc>
              <a:spcBef>
                <a:spcPts val="0"/>
              </a:spcBef>
              <a:spcAft>
                <a:spcPts val="0"/>
              </a:spcAft>
              <a:buNone/>
              <a:defRPr sz="1400">
                <a:solidFill>
                  <a:schemeClr val="lt2"/>
                </a:solidFill>
              </a:defRPr>
            </a:lvl3pPr>
            <a:lvl4pPr lvl="3" algn="ctr" rtl="0">
              <a:lnSpc>
                <a:spcPct val="100000"/>
              </a:lnSpc>
              <a:spcBef>
                <a:spcPts val="0"/>
              </a:spcBef>
              <a:spcAft>
                <a:spcPts val="0"/>
              </a:spcAft>
              <a:buNone/>
              <a:defRPr sz="1400">
                <a:solidFill>
                  <a:schemeClr val="lt2"/>
                </a:solidFill>
              </a:defRPr>
            </a:lvl4pPr>
            <a:lvl5pPr lvl="4" algn="ctr" rtl="0">
              <a:lnSpc>
                <a:spcPct val="100000"/>
              </a:lnSpc>
              <a:spcBef>
                <a:spcPts val="0"/>
              </a:spcBef>
              <a:spcAft>
                <a:spcPts val="0"/>
              </a:spcAft>
              <a:buNone/>
              <a:defRPr sz="1400">
                <a:solidFill>
                  <a:schemeClr val="lt2"/>
                </a:solidFill>
              </a:defRPr>
            </a:lvl5pPr>
            <a:lvl6pPr lvl="5" algn="ctr" rtl="0">
              <a:lnSpc>
                <a:spcPct val="100000"/>
              </a:lnSpc>
              <a:spcBef>
                <a:spcPts val="0"/>
              </a:spcBef>
              <a:spcAft>
                <a:spcPts val="0"/>
              </a:spcAft>
              <a:buNone/>
              <a:defRPr sz="1400">
                <a:solidFill>
                  <a:schemeClr val="lt2"/>
                </a:solidFill>
              </a:defRPr>
            </a:lvl6pPr>
            <a:lvl7pPr lvl="6" algn="ctr" rtl="0">
              <a:lnSpc>
                <a:spcPct val="100000"/>
              </a:lnSpc>
              <a:spcBef>
                <a:spcPts val="0"/>
              </a:spcBef>
              <a:spcAft>
                <a:spcPts val="0"/>
              </a:spcAft>
              <a:buNone/>
              <a:defRPr sz="1400">
                <a:solidFill>
                  <a:schemeClr val="lt2"/>
                </a:solidFill>
              </a:defRPr>
            </a:lvl7pPr>
            <a:lvl8pPr lvl="7" algn="ctr" rtl="0">
              <a:lnSpc>
                <a:spcPct val="100000"/>
              </a:lnSpc>
              <a:spcBef>
                <a:spcPts val="0"/>
              </a:spcBef>
              <a:spcAft>
                <a:spcPts val="0"/>
              </a:spcAft>
              <a:buNone/>
              <a:defRPr sz="1400">
                <a:solidFill>
                  <a:schemeClr val="lt2"/>
                </a:solidFill>
              </a:defRPr>
            </a:lvl8pPr>
            <a:lvl9pPr lvl="8" algn="ctr" rtl="0">
              <a:lnSpc>
                <a:spcPct val="100000"/>
              </a:lnSpc>
              <a:spcBef>
                <a:spcPts val="0"/>
              </a:spcBef>
              <a:spcAft>
                <a:spcPts val="0"/>
              </a:spcAft>
              <a:buNone/>
              <a:defRPr sz="1400">
                <a:solidFill>
                  <a:schemeClr val="lt2"/>
                </a:solidFill>
              </a:defRPr>
            </a:lvl9pPr>
          </a:lstStyle>
          <a:p>
            <a:endParaRPr/>
          </a:p>
        </p:txBody>
      </p:sp>
      <p:cxnSp>
        <p:nvCxnSpPr>
          <p:cNvPr id="438" name="Google Shape;438;p59"/>
          <p:cNvCxnSpPr/>
          <p:nvPr/>
        </p:nvCxnSpPr>
        <p:spPr>
          <a:xfrm>
            <a:off x="2661313" y="5037300"/>
            <a:ext cx="38727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CUSTOM_2_1_1_1_1">
    <p:bg>
      <p:bgPr>
        <a:solidFill>
          <a:schemeClr val="dk1"/>
        </a:solidFill>
        <a:effectLst/>
      </p:bgPr>
    </p:bg>
    <p:spTree>
      <p:nvGrpSpPr>
        <p:cNvPr id="1" name="Shape 439"/>
        <p:cNvGrpSpPr/>
        <p:nvPr/>
      </p:nvGrpSpPr>
      <p:grpSpPr>
        <a:xfrm>
          <a:off x="0" y="0"/>
          <a:ext cx="0" cy="0"/>
          <a:chOff x="0" y="0"/>
          <a:chExt cx="0" cy="0"/>
        </a:xfrm>
      </p:grpSpPr>
      <p:sp>
        <p:nvSpPr>
          <p:cNvPr id="440" name="Google Shape;440;p60"/>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subTitle" idx="1"/>
          </p:nvPr>
        </p:nvSpPr>
        <p:spPr>
          <a:xfrm>
            <a:off x="4863950" y="2269650"/>
            <a:ext cx="3566700" cy="117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endParaRPr/>
          </a:p>
        </p:txBody>
      </p:sp>
      <p:sp>
        <p:nvSpPr>
          <p:cNvPr id="43" name="Google Shape;43;p7"/>
          <p:cNvSpPr txBox="1">
            <a:spLocks noGrp="1"/>
          </p:cNvSpPr>
          <p:nvPr>
            <p:ph type="title"/>
          </p:nvPr>
        </p:nvSpPr>
        <p:spPr>
          <a:xfrm>
            <a:off x="4863950" y="1696950"/>
            <a:ext cx="383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 name="Google Shape;44;p7"/>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CUSTOM_2_2_1_1">
    <p:spTree>
      <p:nvGrpSpPr>
        <p:cNvPr id="1" name="Shape 441"/>
        <p:cNvGrpSpPr/>
        <p:nvPr/>
      </p:nvGrpSpPr>
      <p:grpSpPr>
        <a:xfrm>
          <a:off x="0" y="0"/>
          <a:ext cx="0" cy="0"/>
          <a:chOff x="0" y="0"/>
          <a:chExt cx="0" cy="0"/>
        </a:xfrm>
      </p:grpSpPr>
      <p:sp>
        <p:nvSpPr>
          <p:cNvPr id="442" name="Google Shape;442;p61"/>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1"/>
          <p:cNvSpPr txBox="1">
            <a:spLocks noGrp="1"/>
          </p:cNvSpPr>
          <p:nvPr>
            <p:ph type="subTitle" idx="1"/>
          </p:nvPr>
        </p:nvSpPr>
        <p:spPr>
          <a:xfrm>
            <a:off x="2844037" y="173833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44" name="Google Shape;444;p61"/>
          <p:cNvSpPr txBox="1">
            <a:spLocks noGrp="1"/>
          </p:cNvSpPr>
          <p:nvPr>
            <p:ph type="subTitle" idx="2"/>
          </p:nvPr>
        </p:nvSpPr>
        <p:spPr>
          <a:xfrm>
            <a:off x="766875" y="2110195"/>
            <a:ext cx="13806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5" name="Google Shape;445;p61"/>
          <p:cNvSpPr txBox="1">
            <a:spLocks noGrp="1"/>
          </p:cNvSpPr>
          <p:nvPr>
            <p:ph type="subTitle" idx="3"/>
          </p:nvPr>
        </p:nvSpPr>
        <p:spPr>
          <a:xfrm>
            <a:off x="766887" y="1738347"/>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46" name="Google Shape;446;p61"/>
          <p:cNvSpPr txBox="1">
            <a:spLocks noGrp="1"/>
          </p:cNvSpPr>
          <p:nvPr>
            <p:ph type="subTitle" idx="4"/>
          </p:nvPr>
        </p:nvSpPr>
        <p:spPr>
          <a:xfrm>
            <a:off x="2844025" y="2109968"/>
            <a:ext cx="13806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7" name="Google Shape;447;p61"/>
          <p:cNvSpPr txBox="1">
            <a:spLocks noGrp="1"/>
          </p:cNvSpPr>
          <p:nvPr>
            <p:ph type="subTitle" idx="5"/>
          </p:nvPr>
        </p:nvSpPr>
        <p:spPr>
          <a:xfrm>
            <a:off x="4919363" y="173834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48" name="Google Shape;448;p61"/>
          <p:cNvSpPr txBox="1">
            <a:spLocks noGrp="1"/>
          </p:cNvSpPr>
          <p:nvPr>
            <p:ph type="subTitle" idx="6"/>
          </p:nvPr>
        </p:nvSpPr>
        <p:spPr>
          <a:xfrm>
            <a:off x="6996513" y="2107626"/>
            <a:ext cx="13806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9" name="Google Shape;449;p61"/>
          <p:cNvSpPr txBox="1">
            <a:spLocks noGrp="1"/>
          </p:cNvSpPr>
          <p:nvPr>
            <p:ph type="subTitle" idx="7"/>
          </p:nvPr>
        </p:nvSpPr>
        <p:spPr>
          <a:xfrm>
            <a:off x="6996513" y="1738336"/>
            <a:ext cx="13788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50" name="Google Shape;450;p61"/>
          <p:cNvSpPr txBox="1">
            <a:spLocks noGrp="1"/>
          </p:cNvSpPr>
          <p:nvPr>
            <p:ph type="subTitle" idx="8"/>
          </p:nvPr>
        </p:nvSpPr>
        <p:spPr>
          <a:xfrm>
            <a:off x="4919363" y="2109457"/>
            <a:ext cx="13806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8"/>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152400" y="2736075"/>
            <a:ext cx="5080800" cy="2138400"/>
          </a:xfrm>
          <a:prstGeom prst="rect">
            <a:avLst/>
          </a:prstGeom>
          <a:solidFill>
            <a:srgbClr val="1327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8"/>
          <p:cNvCxnSpPr/>
          <p:nvPr/>
        </p:nvCxnSpPr>
        <p:spPr>
          <a:xfrm>
            <a:off x="101775" y="2736075"/>
            <a:ext cx="0" cy="2141400"/>
          </a:xfrm>
          <a:prstGeom prst="straightConnector1">
            <a:avLst/>
          </a:prstGeom>
          <a:noFill/>
          <a:ln w="19050" cap="flat" cmpd="sng">
            <a:solidFill>
              <a:schemeClr val="lt1"/>
            </a:solidFill>
            <a:prstDash val="solid"/>
            <a:round/>
            <a:headEnd type="none" w="med" len="med"/>
            <a:tailEnd type="none" w="med" len="med"/>
          </a:ln>
        </p:spPr>
      </p:cxnSp>
      <p:sp>
        <p:nvSpPr>
          <p:cNvPr id="49" name="Google Shape;49;p8"/>
          <p:cNvSpPr txBox="1">
            <a:spLocks noGrp="1"/>
          </p:cNvSpPr>
          <p:nvPr>
            <p:ph type="subTitle" idx="1"/>
          </p:nvPr>
        </p:nvSpPr>
        <p:spPr>
          <a:xfrm>
            <a:off x="2540075" y="4178025"/>
            <a:ext cx="2093100" cy="48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9pPr>
          </a:lstStyle>
          <a:p>
            <a:endParaRPr/>
          </a:p>
        </p:txBody>
      </p:sp>
      <p:sp>
        <p:nvSpPr>
          <p:cNvPr id="50" name="Google Shape;50;p8"/>
          <p:cNvSpPr txBox="1">
            <a:spLocks noGrp="1"/>
          </p:cNvSpPr>
          <p:nvPr>
            <p:ph type="subTitle" idx="2"/>
          </p:nvPr>
        </p:nvSpPr>
        <p:spPr>
          <a:xfrm>
            <a:off x="713225" y="2984199"/>
            <a:ext cx="3858600" cy="1220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900" b="1">
                <a:solidFill>
                  <a:schemeClr val="lt1"/>
                </a:solidFill>
              </a:defRPr>
            </a:lvl1pPr>
            <a:lvl2pPr lvl="1">
              <a:lnSpc>
                <a:spcPct val="100000"/>
              </a:lnSpc>
              <a:spcBef>
                <a:spcPts val="0"/>
              </a:spcBef>
              <a:spcAft>
                <a:spcPts val="0"/>
              </a:spcAft>
              <a:buNone/>
              <a:defRPr sz="1900" b="1">
                <a:solidFill>
                  <a:schemeClr val="lt1"/>
                </a:solidFill>
              </a:defRPr>
            </a:lvl2pPr>
            <a:lvl3pPr lvl="2">
              <a:lnSpc>
                <a:spcPct val="100000"/>
              </a:lnSpc>
              <a:spcBef>
                <a:spcPts val="0"/>
              </a:spcBef>
              <a:spcAft>
                <a:spcPts val="0"/>
              </a:spcAft>
              <a:buNone/>
              <a:defRPr sz="1900" b="1">
                <a:solidFill>
                  <a:schemeClr val="lt1"/>
                </a:solidFill>
              </a:defRPr>
            </a:lvl3pPr>
            <a:lvl4pPr lvl="3">
              <a:lnSpc>
                <a:spcPct val="100000"/>
              </a:lnSpc>
              <a:spcBef>
                <a:spcPts val="0"/>
              </a:spcBef>
              <a:spcAft>
                <a:spcPts val="0"/>
              </a:spcAft>
              <a:buNone/>
              <a:defRPr sz="1900" b="1">
                <a:solidFill>
                  <a:schemeClr val="lt1"/>
                </a:solidFill>
              </a:defRPr>
            </a:lvl4pPr>
            <a:lvl5pPr lvl="4">
              <a:lnSpc>
                <a:spcPct val="100000"/>
              </a:lnSpc>
              <a:spcBef>
                <a:spcPts val="0"/>
              </a:spcBef>
              <a:spcAft>
                <a:spcPts val="0"/>
              </a:spcAft>
              <a:buNone/>
              <a:defRPr sz="1900" b="1">
                <a:solidFill>
                  <a:schemeClr val="lt1"/>
                </a:solidFill>
              </a:defRPr>
            </a:lvl5pPr>
            <a:lvl6pPr lvl="5">
              <a:lnSpc>
                <a:spcPct val="100000"/>
              </a:lnSpc>
              <a:spcBef>
                <a:spcPts val="0"/>
              </a:spcBef>
              <a:spcAft>
                <a:spcPts val="0"/>
              </a:spcAft>
              <a:buNone/>
              <a:defRPr sz="1900" b="1">
                <a:solidFill>
                  <a:schemeClr val="lt1"/>
                </a:solidFill>
              </a:defRPr>
            </a:lvl6pPr>
            <a:lvl7pPr lvl="6">
              <a:lnSpc>
                <a:spcPct val="100000"/>
              </a:lnSpc>
              <a:spcBef>
                <a:spcPts val="0"/>
              </a:spcBef>
              <a:spcAft>
                <a:spcPts val="0"/>
              </a:spcAft>
              <a:buNone/>
              <a:defRPr sz="1900" b="1">
                <a:solidFill>
                  <a:schemeClr val="lt1"/>
                </a:solidFill>
              </a:defRPr>
            </a:lvl7pPr>
            <a:lvl8pPr lvl="7">
              <a:lnSpc>
                <a:spcPct val="100000"/>
              </a:lnSpc>
              <a:spcBef>
                <a:spcPts val="0"/>
              </a:spcBef>
              <a:spcAft>
                <a:spcPts val="0"/>
              </a:spcAft>
              <a:buNone/>
              <a:defRPr sz="1900" b="1">
                <a:solidFill>
                  <a:schemeClr val="lt1"/>
                </a:solidFill>
              </a:defRPr>
            </a:lvl8pPr>
            <a:lvl9pPr lvl="8">
              <a:lnSpc>
                <a:spcPct val="100000"/>
              </a:lnSpc>
              <a:spcBef>
                <a:spcPts val="0"/>
              </a:spcBef>
              <a:spcAft>
                <a:spcPts val="0"/>
              </a:spcAft>
              <a:buNone/>
              <a:defRPr sz="1900" b="1">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88225" y="840450"/>
            <a:ext cx="4198200" cy="1136400"/>
          </a:xfrm>
          <a:prstGeom prst="rect">
            <a:avLst/>
          </a:prstGeom>
          <a:solidFill>
            <a:srgbClr val="1327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9"/>
          <p:cNvCxnSpPr/>
          <p:nvPr/>
        </p:nvCxnSpPr>
        <p:spPr>
          <a:xfrm>
            <a:off x="103800" y="840825"/>
            <a:ext cx="0" cy="1136700"/>
          </a:xfrm>
          <a:prstGeom prst="straightConnector1">
            <a:avLst/>
          </a:prstGeom>
          <a:noFill/>
          <a:ln w="19050" cap="flat" cmpd="sng">
            <a:solidFill>
              <a:schemeClr val="dk2"/>
            </a:solidFill>
            <a:prstDash val="solid"/>
            <a:round/>
            <a:headEnd type="none" w="med" len="med"/>
            <a:tailEnd type="none" w="med" len="med"/>
          </a:ln>
        </p:spPr>
      </p:cxnSp>
      <p:sp>
        <p:nvSpPr>
          <p:cNvPr id="54" name="Google Shape;54;p9"/>
          <p:cNvSpPr txBox="1">
            <a:spLocks noGrp="1"/>
          </p:cNvSpPr>
          <p:nvPr>
            <p:ph type="subTitle" idx="1"/>
          </p:nvPr>
        </p:nvSpPr>
        <p:spPr>
          <a:xfrm>
            <a:off x="4572000" y="799950"/>
            <a:ext cx="3566700" cy="117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endParaRPr/>
          </a:p>
        </p:txBody>
      </p:sp>
      <p:sp>
        <p:nvSpPr>
          <p:cNvPr id="55" name="Google Shape;55;p9"/>
          <p:cNvSpPr txBox="1">
            <a:spLocks noGrp="1"/>
          </p:cNvSpPr>
          <p:nvPr>
            <p:ph type="title"/>
          </p:nvPr>
        </p:nvSpPr>
        <p:spPr>
          <a:xfrm>
            <a:off x="713225" y="1041931"/>
            <a:ext cx="383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35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9"/>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0"/>
          <p:cNvSpPr txBox="1">
            <a:spLocks noGrp="1"/>
          </p:cNvSpPr>
          <p:nvPr>
            <p:ph type="body" idx="1"/>
          </p:nvPr>
        </p:nvSpPr>
        <p:spPr>
          <a:xfrm>
            <a:off x="2285942" y="316339"/>
            <a:ext cx="4972800" cy="15294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sz="4500">
                <a:solidFill>
                  <a:schemeClr val="dk1"/>
                </a:solidFill>
                <a:latin typeface="Bebas Neue"/>
                <a:ea typeface="Bebas Neue"/>
                <a:cs typeface="Bebas Neue"/>
                <a:sym typeface="Bebas Neu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300"/>
              <a:buFont typeface="Bebas Neue"/>
              <a:buNone/>
              <a:defRPr sz="4300" b="1">
                <a:solidFill>
                  <a:schemeClr val="dk1"/>
                </a:solidFill>
                <a:latin typeface="Bebas Neue"/>
                <a:ea typeface="Bebas Neue"/>
                <a:cs typeface="Bebas Neue"/>
                <a:sym typeface="Bebas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1600"/>
              </a:spcBef>
              <a:spcAft>
                <a:spcPts val="160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image" Target="../media/image3.pn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40.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31.png"/><Relationship Id="rId5" Type="http://schemas.openxmlformats.org/officeDocument/2006/relationships/image" Target="../media/image46.jp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0.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15.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hyperlink" Target="mailto:jingwent@bu.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0.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2"/>
          <p:cNvSpPr txBox="1">
            <a:spLocks noGrp="1"/>
          </p:cNvSpPr>
          <p:nvPr>
            <p:ph type="subTitle" idx="1"/>
          </p:nvPr>
        </p:nvSpPr>
        <p:spPr>
          <a:xfrm>
            <a:off x="2844037" y="1738336"/>
            <a:ext cx="13788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2"/>
          <p:cNvSpPr txBox="1">
            <a:spLocks noGrp="1"/>
          </p:cNvSpPr>
          <p:nvPr>
            <p:ph type="subTitle" idx="2"/>
          </p:nvPr>
        </p:nvSpPr>
        <p:spPr>
          <a:xfrm>
            <a:off x="766875" y="2110195"/>
            <a:ext cx="1380600" cy="4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2"/>
          <p:cNvSpPr txBox="1">
            <a:spLocks noGrp="1"/>
          </p:cNvSpPr>
          <p:nvPr>
            <p:ph type="subTitle" idx="3"/>
          </p:nvPr>
        </p:nvSpPr>
        <p:spPr>
          <a:xfrm>
            <a:off x="766887" y="1738347"/>
            <a:ext cx="13788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2"/>
          <p:cNvSpPr txBox="1">
            <a:spLocks noGrp="1"/>
          </p:cNvSpPr>
          <p:nvPr>
            <p:ph type="subTitle" idx="4"/>
          </p:nvPr>
        </p:nvSpPr>
        <p:spPr>
          <a:xfrm>
            <a:off x="2844025" y="2109968"/>
            <a:ext cx="1380600" cy="4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2"/>
          <p:cNvSpPr txBox="1">
            <a:spLocks noGrp="1"/>
          </p:cNvSpPr>
          <p:nvPr>
            <p:ph type="subTitle" idx="5"/>
          </p:nvPr>
        </p:nvSpPr>
        <p:spPr>
          <a:xfrm>
            <a:off x="4919363" y="1738346"/>
            <a:ext cx="13788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2"/>
          <p:cNvSpPr txBox="1">
            <a:spLocks noGrp="1"/>
          </p:cNvSpPr>
          <p:nvPr>
            <p:ph type="subTitle" idx="6"/>
          </p:nvPr>
        </p:nvSpPr>
        <p:spPr>
          <a:xfrm>
            <a:off x="6996513" y="2107626"/>
            <a:ext cx="1380600" cy="4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2"/>
          <p:cNvSpPr txBox="1">
            <a:spLocks noGrp="1"/>
          </p:cNvSpPr>
          <p:nvPr>
            <p:ph type="subTitle" idx="7"/>
          </p:nvPr>
        </p:nvSpPr>
        <p:spPr>
          <a:xfrm>
            <a:off x="6996513" y="1738336"/>
            <a:ext cx="13788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2"/>
          <p:cNvSpPr txBox="1">
            <a:spLocks noGrp="1"/>
          </p:cNvSpPr>
          <p:nvPr>
            <p:ph type="subTitle" idx="8"/>
          </p:nvPr>
        </p:nvSpPr>
        <p:spPr>
          <a:xfrm>
            <a:off x="4919363" y="2109457"/>
            <a:ext cx="1380600" cy="4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3" name="Google Shape;463;p62"/>
          <p:cNvPicPr preferRelativeResize="0"/>
          <p:nvPr/>
        </p:nvPicPr>
        <p:blipFill rotWithShape="1">
          <a:blip r:embed="rId3">
            <a:alphaModFix/>
          </a:blip>
          <a:srcRect l="17670" t="43974" r="17365" b="37882"/>
          <a:stretch/>
        </p:blipFill>
        <p:spPr>
          <a:xfrm>
            <a:off x="4436525" y="1435150"/>
            <a:ext cx="3651250" cy="1073276"/>
          </a:xfrm>
          <a:prstGeom prst="rect">
            <a:avLst/>
          </a:prstGeom>
          <a:noFill/>
          <a:ln>
            <a:noFill/>
          </a:ln>
        </p:spPr>
      </p:pic>
      <p:sp>
        <p:nvSpPr>
          <p:cNvPr id="464" name="Google Shape;464;p62"/>
          <p:cNvSpPr txBox="1"/>
          <p:nvPr/>
        </p:nvSpPr>
        <p:spPr>
          <a:xfrm>
            <a:off x="-43250" y="0"/>
            <a:ext cx="3410400" cy="5141100"/>
          </a:xfrm>
          <a:prstGeom prst="rect">
            <a:avLst/>
          </a:prstGeom>
          <a:solidFill>
            <a:srgbClr val="13271E"/>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5" name="Google Shape;465;p62"/>
          <p:cNvSpPr txBox="1"/>
          <p:nvPr/>
        </p:nvSpPr>
        <p:spPr>
          <a:xfrm>
            <a:off x="3315600" y="2641100"/>
            <a:ext cx="5980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latin typeface="Hind"/>
                <a:ea typeface="Hind"/>
                <a:cs typeface="Hind"/>
                <a:sym typeface="Hind"/>
              </a:rPr>
              <a:t>FINAL PRESENTATION</a:t>
            </a:r>
            <a:endParaRPr sz="4000" b="1">
              <a:latin typeface="Hind"/>
              <a:ea typeface="Hind"/>
              <a:cs typeface="Hind"/>
              <a:sym typeface="Hind"/>
            </a:endParaRPr>
          </a:p>
        </p:txBody>
      </p:sp>
      <p:pic>
        <p:nvPicPr>
          <p:cNvPr id="466" name="Google Shape;466;p62"/>
          <p:cNvPicPr preferRelativeResize="0"/>
          <p:nvPr/>
        </p:nvPicPr>
        <p:blipFill>
          <a:blip r:embed="rId4">
            <a:alphaModFix/>
          </a:blip>
          <a:stretch>
            <a:fillRect/>
          </a:stretch>
        </p:blipFill>
        <p:spPr>
          <a:xfrm>
            <a:off x="-43250" y="516350"/>
            <a:ext cx="3352800" cy="3200400"/>
          </a:xfrm>
          <a:prstGeom prst="rect">
            <a:avLst/>
          </a:prstGeom>
          <a:noFill/>
          <a:ln>
            <a:noFill/>
          </a:ln>
        </p:spPr>
      </p:pic>
      <p:sp>
        <p:nvSpPr>
          <p:cNvPr id="467" name="Google Shape;467;p62"/>
          <p:cNvSpPr txBox="1"/>
          <p:nvPr/>
        </p:nvSpPr>
        <p:spPr>
          <a:xfrm>
            <a:off x="4292475" y="3713250"/>
            <a:ext cx="4189500" cy="13698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100" b="1">
                <a:latin typeface="Overpass"/>
                <a:ea typeface="Overpass"/>
                <a:cs typeface="Overpass"/>
                <a:sym typeface="Overpass"/>
              </a:rPr>
              <a:t>04-24-2023</a:t>
            </a:r>
            <a:endParaRPr sz="1100" b="1">
              <a:latin typeface="Overpass"/>
              <a:ea typeface="Overpass"/>
              <a:cs typeface="Overpass"/>
              <a:sym typeface="Overpass"/>
            </a:endParaRPr>
          </a:p>
          <a:p>
            <a:pPr marL="0" lvl="0" indent="0" algn="ctr" rtl="0">
              <a:lnSpc>
                <a:spcPct val="150000"/>
              </a:lnSpc>
              <a:spcBef>
                <a:spcPts val="0"/>
              </a:spcBef>
              <a:spcAft>
                <a:spcPts val="0"/>
              </a:spcAft>
              <a:buNone/>
            </a:pPr>
            <a:r>
              <a:rPr lang="en" sz="1100" b="1" u="sng">
                <a:latin typeface="Overpass"/>
                <a:ea typeface="Overpass"/>
                <a:cs typeface="Overpass"/>
                <a:sym typeface="Overpass"/>
              </a:rPr>
              <a:t>Account Supervisor</a:t>
            </a:r>
            <a:endParaRPr sz="1100" b="1" u="sng">
              <a:latin typeface="Overpass"/>
              <a:ea typeface="Overpass"/>
              <a:cs typeface="Overpass"/>
              <a:sym typeface="Overpass"/>
            </a:endParaRPr>
          </a:p>
          <a:p>
            <a:pPr marL="0" lvl="0" indent="0" algn="ctr" rtl="0">
              <a:lnSpc>
                <a:spcPct val="150000"/>
              </a:lnSpc>
              <a:spcBef>
                <a:spcPts val="0"/>
              </a:spcBef>
              <a:spcAft>
                <a:spcPts val="0"/>
              </a:spcAft>
              <a:buNone/>
            </a:pPr>
            <a:r>
              <a:rPr lang="en" sz="1100">
                <a:latin typeface="Overpass Medium"/>
                <a:ea typeface="Overpass Medium"/>
                <a:cs typeface="Overpass Medium"/>
                <a:sym typeface="Overpass Medium"/>
              </a:rPr>
              <a:t>Angela Schmidt</a:t>
            </a:r>
            <a:endParaRPr sz="1100">
              <a:latin typeface="Overpass Medium"/>
              <a:ea typeface="Overpass Medium"/>
              <a:cs typeface="Overpass Medium"/>
              <a:sym typeface="Overpass Medium"/>
            </a:endParaRPr>
          </a:p>
          <a:p>
            <a:pPr marL="0" lvl="0" indent="0" algn="ctr" rtl="0">
              <a:lnSpc>
                <a:spcPct val="150000"/>
              </a:lnSpc>
              <a:spcBef>
                <a:spcPts val="0"/>
              </a:spcBef>
              <a:spcAft>
                <a:spcPts val="0"/>
              </a:spcAft>
              <a:buNone/>
            </a:pPr>
            <a:r>
              <a:rPr lang="en" sz="1100" b="1" u="sng">
                <a:latin typeface="Overpass"/>
                <a:ea typeface="Overpass"/>
                <a:cs typeface="Overpass"/>
                <a:sym typeface="Overpass"/>
              </a:rPr>
              <a:t>Account Executives</a:t>
            </a:r>
            <a:r>
              <a:rPr lang="en" sz="1100" u="sng">
                <a:latin typeface="Overpass Medium"/>
                <a:ea typeface="Overpass Medium"/>
                <a:cs typeface="Overpass Medium"/>
                <a:sym typeface="Overpass Medium"/>
              </a:rPr>
              <a:t> </a:t>
            </a:r>
            <a:endParaRPr sz="1100" u="sng">
              <a:latin typeface="Overpass Medium"/>
              <a:ea typeface="Overpass Medium"/>
              <a:cs typeface="Overpass Medium"/>
              <a:sym typeface="Overpass Medium"/>
            </a:endParaRPr>
          </a:p>
          <a:p>
            <a:pPr marL="0" lvl="0" indent="0" algn="ctr" rtl="0">
              <a:lnSpc>
                <a:spcPct val="150000"/>
              </a:lnSpc>
              <a:spcBef>
                <a:spcPts val="0"/>
              </a:spcBef>
              <a:spcAft>
                <a:spcPts val="0"/>
              </a:spcAft>
              <a:buNone/>
            </a:pPr>
            <a:r>
              <a:rPr lang="en" sz="1100">
                <a:latin typeface="Overpass Medium"/>
                <a:ea typeface="Overpass Medium"/>
                <a:cs typeface="Overpass Medium"/>
                <a:sym typeface="Overpass Medium"/>
              </a:rPr>
              <a:t>Juliana Berkowitz, Angelina Engira, Jingwen Tan, &amp; Lily Yates</a:t>
            </a:r>
            <a:endParaRPr sz="1100">
              <a:latin typeface="Overpass Medium"/>
              <a:ea typeface="Overpass Medium"/>
              <a:cs typeface="Overpass Medium"/>
              <a:sym typeface="Overpass Medium"/>
            </a:endParaRPr>
          </a:p>
        </p:txBody>
      </p:sp>
      <p:pic>
        <p:nvPicPr>
          <p:cNvPr id="468" name="Google Shape;468;p62"/>
          <p:cNvPicPr preferRelativeResize="0"/>
          <p:nvPr/>
        </p:nvPicPr>
        <p:blipFill>
          <a:blip r:embed="rId5">
            <a:alphaModFix/>
          </a:blip>
          <a:stretch>
            <a:fillRect/>
          </a:stretch>
        </p:blipFill>
        <p:spPr>
          <a:xfrm>
            <a:off x="8144999" y="158075"/>
            <a:ext cx="843001" cy="555375"/>
          </a:xfrm>
          <a:prstGeom prst="rect">
            <a:avLst/>
          </a:prstGeom>
          <a:noFill/>
          <a:ln>
            <a:noFill/>
          </a:ln>
        </p:spPr>
      </p:pic>
      <p:pic>
        <p:nvPicPr>
          <p:cNvPr id="469" name="Google Shape;469;p62"/>
          <p:cNvPicPr preferRelativeResize="0"/>
          <p:nvPr/>
        </p:nvPicPr>
        <p:blipFill>
          <a:blip r:embed="rId6">
            <a:alphaModFix/>
          </a:blip>
          <a:stretch>
            <a:fillRect/>
          </a:stretch>
        </p:blipFill>
        <p:spPr>
          <a:xfrm>
            <a:off x="8144998" y="165326"/>
            <a:ext cx="842999" cy="5408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1"/>
          <p:cNvSpPr txBox="1">
            <a:spLocks noGrp="1"/>
          </p:cNvSpPr>
          <p:nvPr>
            <p:ph type="subTitle" idx="1"/>
          </p:nvPr>
        </p:nvSpPr>
        <p:spPr>
          <a:xfrm>
            <a:off x="812425" y="3557925"/>
            <a:ext cx="1964100" cy="9144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latin typeface="Overpass"/>
                <a:ea typeface="Overpass"/>
                <a:cs typeface="Overpass"/>
                <a:sym typeface="Overpass"/>
              </a:rPr>
              <a:t>Dr. Shahbazian</a:t>
            </a:r>
            <a:endParaRPr sz="2300" b="1">
              <a:latin typeface="Overpass"/>
              <a:ea typeface="Overpass"/>
              <a:cs typeface="Overpass"/>
              <a:sym typeface="Overpass"/>
            </a:endParaRPr>
          </a:p>
        </p:txBody>
      </p:sp>
      <p:sp>
        <p:nvSpPr>
          <p:cNvPr id="606" name="Google Shape;606;p71"/>
          <p:cNvSpPr txBox="1">
            <a:spLocks noGrp="1"/>
          </p:cNvSpPr>
          <p:nvPr>
            <p:ph type="subTitle" idx="2"/>
          </p:nvPr>
        </p:nvSpPr>
        <p:spPr>
          <a:xfrm>
            <a:off x="3420225" y="3557925"/>
            <a:ext cx="2304600" cy="9144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latin typeface="Overpass"/>
                <a:ea typeface="Overpass"/>
                <a:cs typeface="Overpass"/>
                <a:sym typeface="Overpass"/>
              </a:rPr>
              <a:t>Dr. Altaweel</a:t>
            </a:r>
            <a:endParaRPr sz="2300" b="1">
              <a:latin typeface="Overpass"/>
              <a:ea typeface="Overpass"/>
              <a:cs typeface="Overpass"/>
              <a:sym typeface="Overpass"/>
            </a:endParaRPr>
          </a:p>
        </p:txBody>
      </p:sp>
      <p:sp>
        <p:nvSpPr>
          <p:cNvPr id="607" name="Google Shape;607;p71"/>
          <p:cNvSpPr txBox="1">
            <a:spLocks noGrp="1"/>
          </p:cNvSpPr>
          <p:nvPr>
            <p:ph type="subTitle" idx="4"/>
          </p:nvPr>
        </p:nvSpPr>
        <p:spPr>
          <a:xfrm>
            <a:off x="6368525" y="3557925"/>
            <a:ext cx="2127600" cy="9144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Overpass"/>
                <a:ea typeface="Overpass"/>
                <a:cs typeface="Overpass"/>
                <a:sym typeface="Overpass"/>
              </a:rPr>
              <a:t>Denie Bernier</a:t>
            </a:r>
            <a:endParaRPr sz="2300" b="1">
              <a:latin typeface="Overpass"/>
              <a:ea typeface="Overpass"/>
              <a:cs typeface="Overpass"/>
              <a:sym typeface="Overpass"/>
            </a:endParaRPr>
          </a:p>
        </p:txBody>
      </p:sp>
      <p:sp>
        <p:nvSpPr>
          <p:cNvPr id="608" name="Google Shape;608;p71"/>
          <p:cNvSpPr txBox="1">
            <a:spLocks noGrp="1"/>
          </p:cNvSpPr>
          <p:nvPr>
            <p:ph type="title"/>
          </p:nvPr>
        </p:nvSpPr>
        <p:spPr>
          <a:xfrm>
            <a:off x="1782363" y="92550"/>
            <a:ext cx="5580300" cy="6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Doctor Outreach</a:t>
            </a:r>
            <a:endParaRPr/>
          </a:p>
        </p:txBody>
      </p:sp>
      <p:pic>
        <p:nvPicPr>
          <p:cNvPr id="609" name="Google Shape;609;p71"/>
          <p:cNvPicPr preferRelativeResize="0"/>
          <p:nvPr/>
        </p:nvPicPr>
        <p:blipFill rotWithShape="1">
          <a:blip r:embed="rId3">
            <a:alphaModFix/>
          </a:blip>
          <a:srcRect l="20950" r="-7"/>
          <a:stretch/>
        </p:blipFill>
        <p:spPr>
          <a:xfrm>
            <a:off x="812425" y="1102200"/>
            <a:ext cx="1964099" cy="2292649"/>
          </a:xfrm>
          <a:prstGeom prst="rect">
            <a:avLst/>
          </a:prstGeom>
          <a:noFill/>
          <a:ln>
            <a:noFill/>
          </a:ln>
        </p:spPr>
      </p:pic>
      <p:pic>
        <p:nvPicPr>
          <p:cNvPr id="610" name="Google Shape;610;p71"/>
          <p:cNvPicPr preferRelativeResize="0"/>
          <p:nvPr/>
        </p:nvPicPr>
        <p:blipFill>
          <a:blip r:embed="rId4">
            <a:alphaModFix/>
          </a:blip>
          <a:stretch>
            <a:fillRect/>
          </a:stretch>
        </p:blipFill>
        <p:spPr>
          <a:xfrm>
            <a:off x="3590475" y="1089225"/>
            <a:ext cx="1964100" cy="2292650"/>
          </a:xfrm>
          <a:prstGeom prst="rect">
            <a:avLst/>
          </a:prstGeom>
          <a:noFill/>
          <a:ln>
            <a:noFill/>
          </a:ln>
        </p:spPr>
      </p:pic>
      <p:pic>
        <p:nvPicPr>
          <p:cNvPr id="611" name="Google Shape;611;p71"/>
          <p:cNvPicPr preferRelativeResize="0"/>
          <p:nvPr/>
        </p:nvPicPr>
        <p:blipFill>
          <a:blip r:embed="rId5">
            <a:alphaModFix/>
          </a:blip>
          <a:stretch>
            <a:fillRect/>
          </a:stretch>
        </p:blipFill>
        <p:spPr>
          <a:xfrm>
            <a:off x="6612188" y="1102200"/>
            <a:ext cx="1676575" cy="2266699"/>
          </a:xfrm>
          <a:prstGeom prst="rect">
            <a:avLst/>
          </a:prstGeom>
          <a:noFill/>
          <a:ln>
            <a:noFill/>
          </a:ln>
        </p:spPr>
      </p:pic>
      <p:pic>
        <p:nvPicPr>
          <p:cNvPr id="612" name="Google Shape;612;p71"/>
          <p:cNvPicPr preferRelativeResize="0"/>
          <p:nvPr/>
        </p:nvPicPr>
        <p:blipFill>
          <a:blip r:embed="rId6">
            <a:alphaModFix/>
          </a:blip>
          <a:stretch>
            <a:fillRect/>
          </a:stretch>
        </p:blipFill>
        <p:spPr>
          <a:xfrm>
            <a:off x="8144998" y="172576"/>
            <a:ext cx="842999" cy="5408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2"/>
          <p:cNvSpPr txBox="1"/>
          <p:nvPr/>
        </p:nvSpPr>
        <p:spPr>
          <a:xfrm>
            <a:off x="4112375" y="-184025"/>
            <a:ext cx="5077800" cy="5356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p:txBody>
      </p:sp>
      <p:sp>
        <p:nvSpPr>
          <p:cNvPr id="618" name="Google Shape;618;p72"/>
          <p:cNvSpPr txBox="1">
            <a:spLocks noGrp="1"/>
          </p:cNvSpPr>
          <p:nvPr>
            <p:ph type="subTitle" idx="1"/>
          </p:nvPr>
        </p:nvSpPr>
        <p:spPr>
          <a:xfrm>
            <a:off x="245423" y="661775"/>
            <a:ext cx="3919800" cy="21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Email Outreach</a:t>
            </a:r>
            <a:endParaRPr sz="3000"/>
          </a:p>
        </p:txBody>
      </p:sp>
      <p:sp>
        <p:nvSpPr>
          <p:cNvPr id="619" name="Google Shape;619;p72"/>
          <p:cNvSpPr txBox="1">
            <a:spLocks noGrp="1"/>
          </p:cNvSpPr>
          <p:nvPr>
            <p:ph type="subTitle" idx="2"/>
          </p:nvPr>
        </p:nvSpPr>
        <p:spPr>
          <a:xfrm>
            <a:off x="221275" y="881375"/>
            <a:ext cx="3868500" cy="8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Overpass"/>
                <a:ea typeface="Overpass"/>
                <a:cs typeface="Overpass"/>
                <a:sym typeface="Overpass"/>
              </a:rPr>
              <a:t>Personalized emails: sending VERDE products + discussing partnerships </a:t>
            </a:r>
            <a:endParaRPr sz="2300">
              <a:latin typeface="Overpass"/>
              <a:ea typeface="Overpass"/>
              <a:cs typeface="Overpass"/>
              <a:sym typeface="Overpass"/>
            </a:endParaRPr>
          </a:p>
        </p:txBody>
      </p:sp>
      <p:sp>
        <p:nvSpPr>
          <p:cNvPr id="620" name="Google Shape;620;p72"/>
          <p:cNvSpPr txBox="1">
            <a:spLocks noGrp="1"/>
          </p:cNvSpPr>
          <p:nvPr>
            <p:ph type="subTitle" idx="3"/>
          </p:nvPr>
        </p:nvSpPr>
        <p:spPr>
          <a:xfrm>
            <a:off x="245428" y="3740100"/>
            <a:ext cx="2212800" cy="21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Orders</a:t>
            </a:r>
            <a:endParaRPr sz="3000"/>
          </a:p>
        </p:txBody>
      </p:sp>
      <p:sp>
        <p:nvSpPr>
          <p:cNvPr id="621" name="Google Shape;621;p72"/>
          <p:cNvSpPr txBox="1">
            <a:spLocks noGrp="1"/>
          </p:cNvSpPr>
          <p:nvPr>
            <p:ph type="subTitle" idx="4"/>
          </p:nvPr>
        </p:nvSpPr>
        <p:spPr>
          <a:xfrm>
            <a:off x="221200" y="3880825"/>
            <a:ext cx="3707400" cy="791700"/>
          </a:xfrm>
          <a:prstGeom prst="rect">
            <a:avLst/>
          </a:prstGeom>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accent2"/>
              </a:buClr>
              <a:buSzPts val="1100"/>
              <a:buFont typeface="Arial"/>
              <a:buNone/>
            </a:pPr>
            <a:r>
              <a:rPr lang="en" sz="2300"/>
              <a:t>Facilitated order process for product send-out</a:t>
            </a:r>
            <a:endParaRPr sz="2300"/>
          </a:p>
        </p:txBody>
      </p:sp>
      <p:sp>
        <p:nvSpPr>
          <p:cNvPr id="622" name="Google Shape;622;p72"/>
          <p:cNvSpPr txBox="1">
            <a:spLocks noGrp="1"/>
          </p:cNvSpPr>
          <p:nvPr>
            <p:ph type="subTitle" idx="5"/>
          </p:nvPr>
        </p:nvSpPr>
        <p:spPr>
          <a:xfrm>
            <a:off x="245425" y="2400550"/>
            <a:ext cx="3707400" cy="21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Continued communication</a:t>
            </a:r>
            <a:endParaRPr sz="3000"/>
          </a:p>
        </p:txBody>
      </p:sp>
      <p:sp>
        <p:nvSpPr>
          <p:cNvPr id="623" name="Google Shape;623;p72"/>
          <p:cNvSpPr txBox="1">
            <a:spLocks noGrp="1"/>
          </p:cNvSpPr>
          <p:nvPr>
            <p:ph type="subTitle" idx="6"/>
          </p:nvPr>
        </p:nvSpPr>
        <p:spPr>
          <a:xfrm>
            <a:off x="245425" y="2620150"/>
            <a:ext cx="3707400" cy="8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Answering questions about VERDE / products</a:t>
            </a:r>
            <a:endParaRPr sz="2300"/>
          </a:p>
          <a:p>
            <a:pPr marL="0" lvl="0" indent="0" algn="l" rtl="0">
              <a:spcBef>
                <a:spcPts val="0"/>
              </a:spcBef>
              <a:spcAft>
                <a:spcPts val="0"/>
              </a:spcAft>
              <a:buNone/>
            </a:pPr>
            <a:endParaRPr/>
          </a:p>
        </p:txBody>
      </p:sp>
      <p:sp>
        <p:nvSpPr>
          <p:cNvPr id="624" name="Google Shape;624;p72"/>
          <p:cNvSpPr txBox="1">
            <a:spLocks noGrp="1"/>
          </p:cNvSpPr>
          <p:nvPr>
            <p:ph type="title"/>
          </p:nvPr>
        </p:nvSpPr>
        <p:spPr>
          <a:xfrm>
            <a:off x="4647675" y="1171225"/>
            <a:ext cx="3868500" cy="65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900"/>
              <a:t>Doctor Outreach</a:t>
            </a:r>
            <a:endParaRPr sz="4900"/>
          </a:p>
        </p:txBody>
      </p:sp>
      <p:cxnSp>
        <p:nvCxnSpPr>
          <p:cNvPr id="625" name="Google Shape;625;p72"/>
          <p:cNvCxnSpPr/>
          <p:nvPr/>
        </p:nvCxnSpPr>
        <p:spPr>
          <a:xfrm>
            <a:off x="4116250" y="107975"/>
            <a:ext cx="4929000" cy="0"/>
          </a:xfrm>
          <a:prstGeom prst="straightConnector1">
            <a:avLst/>
          </a:prstGeom>
          <a:noFill/>
          <a:ln w="19050" cap="flat" cmpd="sng">
            <a:solidFill>
              <a:schemeClr val="dk1"/>
            </a:solidFill>
            <a:prstDash val="solid"/>
            <a:round/>
            <a:headEnd type="none" w="med" len="med"/>
            <a:tailEnd type="none" w="med" len="med"/>
          </a:ln>
        </p:spPr>
      </p:cxnSp>
      <p:cxnSp>
        <p:nvCxnSpPr>
          <p:cNvPr id="626" name="Google Shape;626;p72"/>
          <p:cNvCxnSpPr/>
          <p:nvPr/>
        </p:nvCxnSpPr>
        <p:spPr>
          <a:xfrm>
            <a:off x="9040376" y="112875"/>
            <a:ext cx="0" cy="3573000"/>
          </a:xfrm>
          <a:prstGeom prst="straightConnector1">
            <a:avLst/>
          </a:prstGeom>
          <a:noFill/>
          <a:ln w="19050" cap="flat" cmpd="sng">
            <a:solidFill>
              <a:schemeClr val="dk1"/>
            </a:solidFill>
            <a:prstDash val="solid"/>
            <a:round/>
            <a:headEnd type="none" w="med" len="med"/>
            <a:tailEnd type="none" w="med" len="med"/>
          </a:ln>
        </p:spPr>
      </p:cxnSp>
      <p:cxnSp>
        <p:nvCxnSpPr>
          <p:cNvPr id="627" name="Google Shape;627;p72"/>
          <p:cNvCxnSpPr/>
          <p:nvPr/>
        </p:nvCxnSpPr>
        <p:spPr>
          <a:xfrm>
            <a:off x="4116250" y="5035575"/>
            <a:ext cx="4929000" cy="0"/>
          </a:xfrm>
          <a:prstGeom prst="straightConnector1">
            <a:avLst/>
          </a:prstGeom>
          <a:noFill/>
          <a:ln w="19050" cap="flat" cmpd="sng">
            <a:solidFill>
              <a:schemeClr val="dk1"/>
            </a:solidFill>
            <a:prstDash val="solid"/>
            <a:round/>
            <a:headEnd type="none" w="med" len="med"/>
            <a:tailEnd type="none" w="med" len="med"/>
          </a:ln>
        </p:spPr>
      </p:cxnSp>
      <p:cxnSp>
        <p:nvCxnSpPr>
          <p:cNvPr id="628" name="Google Shape;628;p72"/>
          <p:cNvCxnSpPr/>
          <p:nvPr/>
        </p:nvCxnSpPr>
        <p:spPr>
          <a:xfrm>
            <a:off x="9040384" y="3655225"/>
            <a:ext cx="25800" cy="1398300"/>
          </a:xfrm>
          <a:prstGeom prst="straightConnector1">
            <a:avLst/>
          </a:prstGeom>
          <a:noFill/>
          <a:ln w="19050" cap="flat" cmpd="sng">
            <a:solidFill>
              <a:schemeClr val="dk1"/>
            </a:solidFill>
            <a:prstDash val="solid"/>
            <a:round/>
            <a:headEnd type="none" w="med" len="med"/>
            <a:tailEnd type="none" w="med" len="med"/>
          </a:ln>
        </p:spPr>
      </p:cxnSp>
      <p:sp>
        <p:nvSpPr>
          <p:cNvPr id="629" name="Google Shape;629;p72"/>
          <p:cNvSpPr/>
          <p:nvPr/>
        </p:nvSpPr>
        <p:spPr>
          <a:xfrm>
            <a:off x="947057" y="2182876"/>
            <a:ext cx="15084" cy="13567"/>
          </a:xfrm>
          <a:custGeom>
            <a:avLst/>
            <a:gdLst/>
            <a:ahLst/>
            <a:cxnLst/>
            <a:rect l="l" t="t" r="r" b="b"/>
            <a:pathLst>
              <a:path w="973" h="875" extrusionOk="0">
                <a:moveTo>
                  <a:pt x="540" y="1"/>
                </a:moveTo>
                <a:cubicBezTo>
                  <a:pt x="259" y="1"/>
                  <a:pt x="1" y="286"/>
                  <a:pt x="133" y="605"/>
                </a:cubicBezTo>
                <a:cubicBezTo>
                  <a:pt x="210" y="790"/>
                  <a:pt x="371" y="874"/>
                  <a:pt x="532" y="874"/>
                </a:cubicBezTo>
                <a:cubicBezTo>
                  <a:pt x="752" y="874"/>
                  <a:pt x="972" y="715"/>
                  <a:pt x="972" y="438"/>
                </a:cubicBezTo>
                <a:cubicBezTo>
                  <a:pt x="972" y="323"/>
                  <a:pt x="923" y="212"/>
                  <a:pt x="843" y="132"/>
                </a:cubicBezTo>
                <a:cubicBezTo>
                  <a:pt x="752" y="40"/>
                  <a:pt x="644" y="1"/>
                  <a:pt x="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2"/>
          <p:cNvSpPr/>
          <p:nvPr/>
        </p:nvSpPr>
        <p:spPr>
          <a:xfrm>
            <a:off x="790105" y="2032048"/>
            <a:ext cx="15053" cy="13567"/>
          </a:xfrm>
          <a:custGeom>
            <a:avLst/>
            <a:gdLst/>
            <a:ahLst/>
            <a:cxnLst/>
            <a:rect l="l" t="t" r="r" b="b"/>
            <a:pathLst>
              <a:path w="971" h="875" extrusionOk="0">
                <a:moveTo>
                  <a:pt x="540" y="0"/>
                </a:moveTo>
                <a:cubicBezTo>
                  <a:pt x="260" y="0"/>
                  <a:pt x="0" y="285"/>
                  <a:pt x="135" y="605"/>
                </a:cubicBezTo>
                <a:cubicBezTo>
                  <a:pt x="211" y="790"/>
                  <a:pt x="370" y="875"/>
                  <a:pt x="530" y="875"/>
                </a:cubicBezTo>
                <a:cubicBezTo>
                  <a:pt x="750" y="875"/>
                  <a:pt x="970" y="714"/>
                  <a:pt x="970" y="438"/>
                </a:cubicBezTo>
                <a:cubicBezTo>
                  <a:pt x="970" y="323"/>
                  <a:pt x="925" y="211"/>
                  <a:pt x="841" y="131"/>
                </a:cubicBezTo>
                <a:cubicBezTo>
                  <a:pt x="751" y="40"/>
                  <a:pt x="644"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1" name="Google Shape;631;p72"/>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632" name="Google Shape;632;p72"/>
          <p:cNvPicPr preferRelativeResize="0"/>
          <p:nvPr/>
        </p:nvPicPr>
        <p:blipFill>
          <a:blip r:embed="rId4">
            <a:alphaModFix/>
          </a:blip>
          <a:stretch>
            <a:fillRect/>
          </a:stretch>
        </p:blipFill>
        <p:spPr>
          <a:xfrm>
            <a:off x="5904984" y="2184025"/>
            <a:ext cx="1371114" cy="2249774"/>
          </a:xfrm>
          <a:prstGeom prst="rect">
            <a:avLst/>
          </a:prstGeom>
          <a:noFill/>
          <a:ln>
            <a:noFill/>
          </a:ln>
        </p:spPr>
      </p:pic>
      <p:pic>
        <p:nvPicPr>
          <p:cNvPr id="633" name="Google Shape;633;p72"/>
          <p:cNvPicPr preferRelativeResize="0"/>
          <p:nvPr/>
        </p:nvPicPr>
        <p:blipFill>
          <a:blip r:embed="rId5">
            <a:alphaModFix/>
          </a:blip>
          <a:stretch>
            <a:fillRect/>
          </a:stretch>
        </p:blipFill>
        <p:spPr>
          <a:xfrm>
            <a:off x="4613125" y="2184037"/>
            <a:ext cx="1167663" cy="2267713"/>
          </a:xfrm>
          <a:prstGeom prst="rect">
            <a:avLst/>
          </a:prstGeom>
          <a:noFill/>
          <a:ln>
            <a:noFill/>
          </a:ln>
        </p:spPr>
      </p:pic>
      <p:pic>
        <p:nvPicPr>
          <p:cNvPr id="634" name="Google Shape;634;p72"/>
          <p:cNvPicPr preferRelativeResize="0"/>
          <p:nvPr/>
        </p:nvPicPr>
        <p:blipFill>
          <a:blip r:embed="rId6">
            <a:alphaModFix/>
          </a:blip>
          <a:stretch>
            <a:fillRect/>
          </a:stretch>
        </p:blipFill>
        <p:spPr>
          <a:xfrm flipH="1">
            <a:off x="7400295" y="2184037"/>
            <a:ext cx="1325580" cy="2267712"/>
          </a:xfrm>
          <a:prstGeom prst="rect">
            <a:avLst/>
          </a:prstGeom>
          <a:noFill/>
          <a:ln>
            <a:noFill/>
          </a:ln>
        </p:spPr>
      </p:pic>
      <p:pic>
        <p:nvPicPr>
          <p:cNvPr id="635" name="Google Shape;635;p72"/>
          <p:cNvPicPr preferRelativeResize="0"/>
          <p:nvPr/>
        </p:nvPicPr>
        <p:blipFill>
          <a:blip r:embed="rId7">
            <a:alphaModFix/>
          </a:blip>
          <a:stretch>
            <a:fillRect/>
          </a:stretch>
        </p:blipFill>
        <p:spPr>
          <a:xfrm>
            <a:off x="8144998" y="172576"/>
            <a:ext cx="842999" cy="5408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3"/>
          <p:cNvSpPr/>
          <p:nvPr/>
        </p:nvSpPr>
        <p:spPr>
          <a:xfrm>
            <a:off x="0" y="1514000"/>
            <a:ext cx="9144000" cy="340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accent2"/>
              </a:buClr>
              <a:buSzPts val="1100"/>
              <a:buFont typeface="Arial"/>
              <a:buNone/>
            </a:pPr>
            <a:endParaRPr/>
          </a:p>
        </p:txBody>
      </p:sp>
      <p:sp>
        <p:nvSpPr>
          <p:cNvPr id="641" name="Google Shape;641;p73"/>
          <p:cNvSpPr txBox="1">
            <a:spLocks noGrp="1"/>
          </p:cNvSpPr>
          <p:nvPr>
            <p:ph type="title"/>
          </p:nvPr>
        </p:nvSpPr>
        <p:spPr>
          <a:xfrm>
            <a:off x="1334825" y="420550"/>
            <a:ext cx="7376100" cy="1284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500"/>
              <a:t>Sample shoot</a:t>
            </a:r>
            <a:endParaRPr sz="6500"/>
          </a:p>
        </p:txBody>
      </p:sp>
      <p:grpSp>
        <p:nvGrpSpPr>
          <p:cNvPr id="642" name="Google Shape;642;p73"/>
          <p:cNvGrpSpPr/>
          <p:nvPr/>
        </p:nvGrpSpPr>
        <p:grpSpPr>
          <a:xfrm rot="-5400000" flipH="1">
            <a:off x="3110778" y="-1004014"/>
            <a:ext cx="2918185" cy="8932037"/>
            <a:chOff x="4571486" y="101275"/>
            <a:chExt cx="4473000" cy="4935100"/>
          </a:xfrm>
        </p:grpSpPr>
        <p:cxnSp>
          <p:nvCxnSpPr>
            <p:cNvPr id="643" name="Google Shape;643;p73"/>
            <p:cNvCxnSpPr/>
            <p:nvPr/>
          </p:nvCxnSpPr>
          <p:spPr>
            <a:xfrm rot="10800000">
              <a:off x="9032861" y="108900"/>
              <a:ext cx="0" cy="4919700"/>
            </a:xfrm>
            <a:prstGeom prst="straightConnector1">
              <a:avLst/>
            </a:prstGeom>
            <a:noFill/>
            <a:ln w="19050" cap="flat" cmpd="sng">
              <a:solidFill>
                <a:srgbClr val="F7F8F7"/>
              </a:solidFill>
              <a:prstDash val="solid"/>
              <a:round/>
              <a:headEnd type="none" w="med" len="med"/>
              <a:tailEnd type="none" w="med" len="med"/>
            </a:ln>
          </p:spPr>
        </p:cxnSp>
        <p:cxnSp>
          <p:nvCxnSpPr>
            <p:cNvPr id="644" name="Google Shape;644;p73"/>
            <p:cNvCxnSpPr/>
            <p:nvPr/>
          </p:nvCxnSpPr>
          <p:spPr>
            <a:xfrm>
              <a:off x="4571486" y="5036375"/>
              <a:ext cx="4473000" cy="0"/>
            </a:xfrm>
            <a:prstGeom prst="straightConnector1">
              <a:avLst/>
            </a:prstGeom>
            <a:noFill/>
            <a:ln w="19050" cap="flat" cmpd="sng">
              <a:solidFill>
                <a:srgbClr val="F7F8F7"/>
              </a:solidFill>
              <a:prstDash val="solid"/>
              <a:round/>
              <a:headEnd type="none" w="med" len="med"/>
              <a:tailEnd type="none" w="med" len="med"/>
            </a:ln>
          </p:spPr>
        </p:cxnSp>
        <p:cxnSp>
          <p:nvCxnSpPr>
            <p:cNvPr id="645" name="Google Shape;645;p73"/>
            <p:cNvCxnSpPr/>
            <p:nvPr/>
          </p:nvCxnSpPr>
          <p:spPr>
            <a:xfrm>
              <a:off x="4571486" y="101275"/>
              <a:ext cx="4473000" cy="0"/>
            </a:xfrm>
            <a:prstGeom prst="straightConnector1">
              <a:avLst/>
            </a:prstGeom>
            <a:noFill/>
            <a:ln w="19050" cap="flat" cmpd="sng">
              <a:solidFill>
                <a:srgbClr val="F7F8F7"/>
              </a:solidFill>
              <a:prstDash val="solid"/>
              <a:round/>
              <a:headEnd type="none" w="med" len="med"/>
              <a:tailEnd type="none" w="med" len="med"/>
            </a:ln>
          </p:spPr>
        </p:cxnSp>
      </p:grpSp>
      <p:sp>
        <p:nvSpPr>
          <p:cNvPr id="646" name="Google Shape;646;p73"/>
          <p:cNvSpPr txBox="1"/>
          <p:nvPr/>
        </p:nvSpPr>
        <p:spPr>
          <a:xfrm>
            <a:off x="2739025" y="3204525"/>
            <a:ext cx="62211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60"/>
              </a:spcBef>
              <a:spcAft>
                <a:spcPts val="0"/>
              </a:spcAft>
              <a:buNone/>
            </a:pPr>
            <a:endParaRPr sz="1300">
              <a:solidFill>
                <a:schemeClr val="accent6"/>
              </a:solidFill>
              <a:latin typeface="Overpass Medium"/>
              <a:ea typeface="Overpass Medium"/>
              <a:cs typeface="Overpass Medium"/>
              <a:sym typeface="Overpass Medium"/>
            </a:endParaRPr>
          </a:p>
        </p:txBody>
      </p:sp>
      <p:sp>
        <p:nvSpPr>
          <p:cNvPr id="647" name="Google Shape;647;p73"/>
          <p:cNvSpPr txBox="1"/>
          <p:nvPr/>
        </p:nvSpPr>
        <p:spPr>
          <a:xfrm>
            <a:off x="853575" y="41833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p:txBody>
      </p:sp>
      <p:pic>
        <p:nvPicPr>
          <p:cNvPr id="648" name="Google Shape;648;p73"/>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649" name="Google Shape;649;p73"/>
          <p:cNvPicPr preferRelativeResize="0"/>
          <p:nvPr/>
        </p:nvPicPr>
        <p:blipFill>
          <a:blip r:embed="rId4">
            <a:alphaModFix/>
          </a:blip>
          <a:stretch>
            <a:fillRect/>
          </a:stretch>
        </p:blipFill>
        <p:spPr>
          <a:xfrm>
            <a:off x="202813" y="1926226"/>
            <a:ext cx="1333726" cy="2002550"/>
          </a:xfrm>
          <a:prstGeom prst="rect">
            <a:avLst/>
          </a:prstGeom>
          <a:noFill/>
          <a:ln>
            <a:noFill/>
          </a:ln>
        </p:spPr>
      </p:pic>
      <p:pic>
        <p:nvPicPr>
          <p:cNvPr id="650" name="Google Shape;650;p73"/>
          <p:cNvPicPr preferRelativeResize="0"/>
          <p:nvPr/>
        </p:nvPicPr>
        <p:blipFill>
          <a:blip r:embed="rId5">
            <a:alphaModFix/>
          </a:blip>
          <a:stretch>
            <a:fillRect/>
          </a:stretch>
        </p:blipFill>
        <p:spPr>
          <a:xfrm>
            <a:off x="1614908" y="1943770"/>
            <a:ext cx="1049451" cy="1575700"/>
          </a:xfrm>
          <a:prstGeom prst="rect">
            <a:avLst/>
          </a:prstGeom>
          <a:noFill/>
          <a:ln>
            <a:noFill/>
          </a:ln>
        </p:spPr>
      </p:pic>
      <p:pic>
        <p:nvPicPr>
          <p:cNvPr id="651" name="Google Shape;651;p73"/>
          <p:cNvPicPr preferRelativeResize="0"/>
          <p:nvPr/>
        </p:nvPicPr>
        <p:blipFill>
          <a:blip r:embed="rId6">
            <a:alphaModFix/>
          </a:blip>
          <a:stretch>
            <a:fillRect/>
          </a:stretch>
        </p:blipFill>
        <p:spPr>
          <a:xfrm>
            <a:off x="2807438" y="1943775"/>
            <a:ext cx="1906026" cy="2923950"/>
          </a:xfrm>
          <a:prstGeom prst="rect">
            <a:avLst/>
          </a:prstGeom>
          <a:noFill/>
          <a:ln>
            <a:noFill/>
          </a:ln>
        </p:spPr>
      </p:pic>
      <p:pic>
        <p:nvPicPr>
          <p:cNvPr id="652" name="Google Shape;652;p73"/>
          <p:cNvPicPr preferRelativeResize="0"/>
          <p:nvPr/>
        </p:nvPicPr>
        <p:blipFill>
          <a:blip r:embed="rId7">
            <a:alphaModFix/>
          </a:blip>
          <a:stretch>
            <a:fillRect/>
          </a:stretch>
        </p:blipFill>
        <p:spPr>
          <a:xfrm>
            <a:off x="4791838" y="1943775"/>
            <a:ext cx="1049451" cy="1575711"/>
          </a:xfrm>
          <a:prstGeom prst="rect">
            <a:avLst/>
          </a:prstGeom>
          <a:noFill/>
          <a:ln>
            <a:noFill/>
          </a:ln>
        </p:spPr>
      </p:pic>
      <p:pic>
        <p:nvPicPr>
          <p:cNvPr id="653" name="Google Shape;653;p73"/>
          <p:cNvPicPr preferRelativeResize="0"/>
          <p:nvPr/>
        </p:nvPicPr>
        <p:blipFill>
          <a:blip r:embed="rId8">
            <a:alphaModFix/>
          </a:blip>
          <a:stretch>
            <a:fillRect/>
          </a:stretch>
        </p:blipFill>
        <p:spPr>
          <a:xfrm>
            <a:off x="5919661" y="1974825"/>
            <a:ext cx="1906037" cy="2861850"/>
          </a:xfrm>
          <a:prstGeom prst="rect">
            <a:avLst/>
          </a:prstGeom>
          <a:noFill/>
          <a:ln>
            <a:noFill/>
          </a:ln>
        </p:spPr>
      </p:pic>
      <p:pic>
        <p:nvPicPr>
          <p:cNvPr id="654" name="Google Shape;654;p73"/>
          <p:cNvPicPr preferRelativeResize="0"/>
          <p:nvPr/>
        </p:nvPicPr>
        <p:blipFill>
          <a:blip r:embed="rId9">
            <a:alphaModFix/>
          </a:blip>
          <a:stretch>
            <a:fillRect/>
          </a:stretch>
        </p:blipFill>
        <p:spPr>
          <a:xfrm>
            <a:off x="4808413" y="3553250"/>
            <a:ext cx="1032875" cy="1314473"/>
          </a:xfrm>
          <a:prstGeom prst="rect">
            <a:avLst/>
          </a:prstGeom>
          <a:noFill/>
          <a:ln>
            <a:noFill/>
          </a:ln>
        </p:spPr>
      </p:pic>
      <p:pic>
        <p:nvPicPr>
          <p:cNvPr id="655" name="Google Shape;655;p73"/>
          <p:cNvPicPr preferRelativeResize="0"/>
          <p:nvPr/>
        </p:nvPicPr>
        <p:blipFill>
          <a:blip r:embed="rId10">
            <a:alphaModFix/>
          </a:blip>
          <a:stretch>
            <a:fillRect/>
          </a:stretch>
        </p:blipFill>
        <p:spPr>
          <a:xfrm>
            <a:off x="7904062" y="1976751"/>
            <a:ext cx="1032875" cy="1477422"/>
          </a:xfrm>
          <a:prstGeom prst="rect">
            <a:avLst/>
          </a:prstGeom>
          <a:noFill/>
          <a:ln>
            <a:noFill/>
          </a:ln>
        </p:spPr>
      </p:pic>
      <p:pic>
        <p:nvPicPr>
          <p:cNvPr id="656" name="Google Shape;656;p73"/>
          <p:cNvPicPr preferRelativeResize="0"/>
          <p:nvPr/>
        </p:nvPicPr>
        <p:blipFill>
          <a:blip r:embed="rId11">
            <a:alphaModFix/>
          </a:blip>
          <a:stretch>
            <a:fillRect/>
          </a:stretch>
        </p:blipFill>
        <p:spPr>
          <a:xfrm>
            <a:off x="202813" y="3979421"/>
            <a:ext cx="1333724" cy="888305"/>
          </a:xfrm>
          <a:prstGeom prst="rect">
            <a:avLst/>
          </a:prstGeom>
          <a:noFill/>
          <a:ln>
            <a:noFill/>
          </a:ln>
        </p:spPr>
      </p:pic>
      <p:pic>
        <p:nvPicPr>
          <p:cNvPr id="657" name="Google Shape;657;p73"/>
          <p:cNvPicPr preferRelativeResize="0"/>
          <p:nvPr/>
        </p:nvPicPr>
        <p:blipFill>
          <a:blip r:embed="rId12">
            <a:alphaModFix/>
          </a:blip>
          <a:stretch>
            <a:fillRect/>
          </a:stretch>
        </p:blipFill>
        <p:spPr>
          <a:xfrm>
            <a:off x="1614914" y="3553250"/>
            <a:ext cx="1049451" cy="1314473"/>
          </a:xfrm>
          <a:prstGeom prst="rect">
            <a:avLst/>
          </a:prstGeom>
          <a:noFill/>
          <a:ln>
            <a:noFill/>
          </a:ln>
        </p:spPr>
      </p:pic>
      <p:pic>
        <p:nvPicPr>
          <p:cNvPr id="658" name="Google Shape;658;p73"/>
          <p:cNvPicPr preferRelativeResize="0"/>
          <p:nvPr/>
        </p:nvPicPr>
        <p:blipFill>
          <a:blip r:embed="rId13">
            <a:alphaModFix/>
          </a:blip>
          <a:stretch>
            <a:fillRect/>
          </a:stretch>
        </p:blipFill>
        <p:spPr>
          <a:xfrm>
            <a:off x="7904060" y="3519475"/>
            <a:ext cx="1032875" cy="1314473"/>
          </a:xfrm>
          <a:prstGeom prst="rect">
            <a:avLst/>
          </a:prstGeom>
          <a:noFill/>
          <a:ln>
            <a:noFill/>
          </a:ln>
        </p:spPr>
      </p:pic>
      <p:pic>
        <p:nvPicPr>
          <p:cNvPr id="659" name="Google Shape;659;p73"/>
          <p:cNvPicPr preferRelativeResize="0"/>
          <p:nvPr/>
        </p:nvPicPr>
        <p:blipFill>
          <a:blip r:embed="rId14">
            <a:alphaModFix/>
          </a:blip>
          <a:stretch>
            <a:fillRect/>
          </a:stretch>
        </p:blipFill>
        <p:spPr>
          <a:xfrm>
            <a:off x="8217252" y="211688"/>
            <a:ext cx="698475" cy="4481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4"/>
          <p:cNvSpPr/>
          <p:nvPr/>
        </p:nvSpPr>
        <p:spPr>
          <a:xfrm>
            <a:off x="0" y="1514000"/>
            <a:ext cx="9144000" cy="340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accent2"/>
              </a:buClr>
              <a:buSzPts val="1100"/>
              <a:buFont typeface="Arial"/>
              <a:buNone/>
            </a:pPr>
            <a:endParaRPr/>
          </a:p>
        </p:txBody>
      </p:sp>
      <p:sp>
        <p:nvSpPr>
          <p:cNvPr id="665" name="Google Shape;665;p74"/>
          <p:cNvSpPr txBox="1">
            <a:spLocks noGrp="1"/>
          </p:cNvSpPr>
          <p:nvPr>
            <p:ph type="title"/>
          </p:nvPr>
        </p:nvSpPr>
        <p:spPr>
          <a:xfrm>
            <a:off x="366175" y="344350"/>
            <a:ext cx="8344800" cy="1284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700"/>
              <a:t>Content creation: IG Highlights</a:t>
            </a:r>
            <a:endParaRPr sz="4700"/>
          </a:p>
        </p:txBody>
      </p:sp>
      <p:grpSp>
        <p:nvGrpSpPr>
          <p:cNvPr id="666" name="Google Shape;666;p74"/>
          <p:cNvGrpSpPr/>
          <p:nvPr/>
        </p:nvGrpSpPr>
        <p:grpSpPr>
          <a:xfrm rot="-5400000" flipH="1">
            <a:off x="3110778" y="-1004014"/>
            <a:ext cx="2918185" cy="8932037"/>
            <a:chOff x="4571486" y="101275"/>
            <a:chExt cx="4473000" cy="4935100"/>
          </a:xfrm>
        </p:grpSpPr>
        <p:cxnSp>
          <p:nvCxnSpPr>
            <p:cNvPr id="667" name="Google Shape;667;p74"/>
            <p:cNvCxnSpPr/>
            <p:nvPr/>
          </p:nvCxnSpPr>
          <p:spPr>
            <a:xfrm rot="10800000">
              <a:off x="9032861" y="108900"/>
              <a:ext cx="0" cy="4919700"/>
            </a:xfrm>
            <a:prstGeom prst="straightConnector1">
              <a:avLst/>
            </a:prstGeom>
            <a:noFill/>
            <a:ln w="19050" cap="flat" cmpd="sng">
              <a:solidFill>
                <a:srgbClr val="F7F8F7"/>
              </a:solidFill>
              <a:prstDash val="solid"/>
              <a:round/>
              <a:headEnd type="none" w="med" len="med"/>
              <a:tailEnd type="none" w="med" len="med"/>
            </a:ln>
          </p:spPr>
        </p:cxnSp>
        <p:cxnSp>
          <p:nvCxnSpPr>
            <p:cNvPr id="668" name="Google Shape;668;p74"/>
            <p:cNvCxnSpPr/>
            <p:nvPr/>
          </p:nvCxnSpPr>
          <p:spPr>
            <a:xfrm>
              <a:off x="4571486" y="5036375"/>
              <a:ext cx="4473000" cy="0"/>
            </a:xfrm>
            <a:prstGeom prst="straightConnector1">
              <a:avLst/>
            </a:prstGeom>
            <a:noFill/>
            <a:ln w="19050" cap="flat" cmpd="sng">
              <a:solidFill>
                <a:srgbClr val="F7F8F7"/>
              </a:solidFill>
              <a:prstDash val="solid"/>
              <a:round/>
              <a:headEnd type="none" w="med" len="med"/>
              <a:tailEnd type="none" w="med" len="med"/>
            </a:ln>
          </p:spPr>
        </p:cxnSp>
        <p:cxnSp>
          <p:nvCxnSpPr>
            <p:cNvPr id="669" name="Google Shape;669;p74"/>
            <p:cNvCxnSpPr/>
            <p:nvPr/>
          </p:nvCxnSpPr>
          <p:spPr>
            <a:xfrm>
              <a:off x="4571486" y="101275"/>
              <a:ext cx="4473000" cy="0"/>
            </a:xfrm>
            <a:prstGeom prst="straightConnector1">
              <a:avLst/>
            </a:prstGeom>
            <a:noFill/>
            <a:ln w="19050" cap="flat" cmpd="sng">
              <a:solidFill>
                <a:srgbClr val="F7F8F7"/>
              </a:solidFill>
              <a:prstDash val="solid"/>
              <a:round/>
              <a:headEnd type="none" w="med" len="med"/>
              <a:tailEnd type="none" w="med" len="med"/>
            </a:ln>
          </p:spPr>
        </p:cxnSp>
      </p:grpSp>
      <p:sp>
        <p:nvSpPr>
          <p:cNvPr id="670" name="Google Shape;670;p74"/>
          <p:cNvSpPr txBox="1"/>
          <p:nvPr/>
        </p:nvSpPr>
        <p:spPr>
          <a:xfrm>
            <a:off x="2739025" y="3204525"/>
            <a:ext cx="62211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60"/>
              </a:spcBef>
              <a:spcAft>
                <a:spcPts val="0"/>
              </a:spcAft>
              <a:buNone/>
            </a:pPr>
            <a:endParaRPr sz="1300">
              <a:solidFill>
                <a:schemeClr val="accent6"/>
              </a:solidFill>
              <a:latin typeface="Overpass Medium"/>
              <a:ea typeface="Overpass Medium"/>
              <a:cs typeface="Overpass Medium"/>
              <a:sym typeface="Overpass Medium"/>
            </a:endParaRPr>
          </a:p>
        </p:txBody>
      </p:sp>
      <p:sp>
        <p:nvSpPr>
          <p:cNvPr id="671" name="Google Shape;671;p74"/>
          <p:cNvSpPr txBox="1"/>
          <p:nvPr/>
        </p:nvSpPr>
        <p:spPr>
          <a:xfrm>
            <a:off x="853575" y="41833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p:txBody>
      </p:sp>
      <p:pic>
        <p:nvPicPr>
          <p:cNvPr id="672" name="Google Shape;672;p74"/>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673" name="Google Shape;673;p74"/>
          <p:cNvPicPr preferRelativeResize="0"/>
          <p:nvPr/>
        </p:nvPicPr>
        <p:blipFill>
          <a:blip r:embed="rId4">
            <a:alphaModFix/>
          </a:blip>
          <a:stretch>
            <a:fillRect/>
          </a:stretch>
        </p:blipFill>
        <p:spPr>
          <a:xfrm>
            <a:off x="203125" y="1359750"/>
            <a:ext cx="1500676" cy="2918198"/>
          </a:xfrm>
          <a:prstGeom prst="rect">
            <a:avLst/>
          </a:prstGeom>
          <a:noFill/>
          <a:ln>
            <a:noFill/>
          </a:ln>
        </p:spPr>
      </p:pic>
      <p:pic>
        <p:nvPicPr>
          <p:cNvPr id="674" name="Google Shape;674;p74"/>
          <p:cNvPicPr preferRelativeResize="0"/>
          <p:nvPr/>
        </p:nvPicPr>
        <p:blipFill>
          <a:blip r:embed="rId5">
            <a:alphaModFix/>
          </a:blip>
          <a:stretch>
            <a:fillRect/>
          </a:stretch>
        </p:blipFill>
        <p:spPr>
          <a:xfrm>
            <a:off x="3575488" y="1341500"/>
            <a:ext cx="1904936" cy="3261499"/>
          </a:xfrm>
          <a:prstGeom prst="rect">
            <a:avLst/>
          </a:prstGeom>
          <a:noFill/>
          <a:ln>
            <a:noFill/>
          </a:ln>
        </p:spPr>
      </p:pic>
      <p:pic>
        <p:nvPicPr>
          <p:cNvPr id="675" name="Google Shape;675;p74"/>
          <p:cNvPicPr preferRelativeResize="0"/>
          <p:nvPr/>
        </p:nvPicPr>
        <p:blipFill>
          <a:blip r:embed="rId6">
            <a:alphaModFix/>
          </a:blip>
          <a:stretch>
            <a:fillRect/>
          </a:stretch>
        </p:blipFill>
        <p:spPr>
          <a:xfrm>
            <a:off x="7224100" y="1347275"/>
            <a:ext cx="1661750" cy="2954227"/>
          </a:xfrm>
          <a:prstGeom prst="rect">
            <a:avLst/>
          </a:prstGeom>
          <a:noFill/>
          <a:ln>
            <a:noFill/>
          </a:ln>
        </p:spPr>
      </p:pic>
      <p:pic>
        <p:nvPicPr>
          <p:cNvPr id="676" name="Google Shape;676;p74"/>
          <p:cNvPicPr preferRelativeResize="0"/>
          <p:nvPr/>
        </p:nvPicPr>
        <p:blipFill>
          <a:blip r:embed="rId7">
            <a:alphaModFix/>
          </a:blip>
          <a:stretch>
            <a:fillRect/>
          </a:stretch>
        </p:blipFill>
        <p:spPr>
          <a:xfrm>
            <a:off x="5602875" y="2002900"/>
            <a:ext cx="1556701" cy="2904902"/>
          </a:xfrm>
          <a:prstGeom prst="rect">
            <a:avLst/>
          </a:prstGeom>
          <a:noFill/>
          <a:ln>
            <a:noFill/>
          </a:ln>
        </p:spPr>
      </p:pic>
      <p:pic>
        <p:nvPicPr>
          <p:cNvPr id="677" name="Google Shape;677;p74"/>
          <p:cNvPicPr preferRelativeResize="0"/>
          <p:nvPr/>
        </p:nvPicPr>
        <p:blipFill>
          <a:blip r:embed="rId8">
            <a:alphaModFix/>
          </a:blip>
          <a:stretch>
            <a:fillRect/>
          </a:stretch>
        </p:blipFill>
        <p:spPr>
          <a:xfrm>
            <a:off x="1811514" y="1953575"/>
            <a:ext cx="1661750" cy="2954222"/>
          </a:xfrm>
          <a:prstGeom prst="rect">
            <a:avLst/>
          </a:prstGeom>
          <a:noFill/>
          <a:ln>
            <a:noFill/>
          </a:ln>
        </p:spPr>
      </p:pic>
      <p:pic>
        <p:nvPicPr>
          <p:cNvPr id="678" name="Google Shape;678;p74"/>
          <p:cNvPicPr preferRelativeResize="0"/>
          <p:nvPr/>
        </p:nvPicPr>
        <p:blipFill>
          <a:blip r:embed="rId9">
            <a:alphaModFix/>
          </a:blip>
          <a:stretch>
            <a:fillRect/>
          </a:stretch>
        </p:blipFill>
        <p:spPr>
          <a:xfrm>
            <a:off x="8217252" y="211688"/>
            <a:ext cx="698475" cy="448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5"/>
          <p:cNvSpPr txBox="1">
            <a:spLocks noGrp="1"/>
          </p:cNvSpPr>
          <p:nvPr>
            <p:ph type="title"/>
          </p:nvPr>
        </p:nvSpPr>
        <p:spPr>
          <a:xfrm>
            <a:off x="103625" y="737125"/>
            <a:ext cx="407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900"/>
              <a:t>Content Creation: TIkTOK</a:t>
            </a:r>
            <a:endParaRPr sz="3900"/>
          </a:p>
        </p:txBody>
      </p:sp>
      <p:pic>
        <p:nvPicPr>
          <p:cNvPr id="685" name="Google Shape;685;p75"/>
          <p:cNvPicPr preferRelativeResize="0"/>
          <p:nvPr/>
        </p:nvPicPr>
        <p:blipFill rotWithShape="1">
          <a:blip r:embed="rId5">
            <a:alphaModFix/>
          </a:blip>
          <a:srcRect t="11253" b="28693"/>
          <a:stretch/>
        </p:blipFill>
        <p:spPr>
          <a:xfrm>
            <a:off x="778300" y="2001525"/>
            <a:ext cx="2493750" cy="3009174"/>
          </a:xfrm>
          <a:prstGeom prst="rect">
            <a:avLst/>
          </a:prstGeom>
          <a:noFill/>
          <a:ln>
            <a:noFill/>
          </a:ln>
        </p:spPr>
      </p:pic>
      <p:pic>
        <p:nvPicPr>
          <p:cNvPr id="686" name="Google Shape;686;p75"/>
          <p:cNvPicPr preferRelativeResize="0"/>
          <p:nvPr/>
        </p:nvPicPr>
        <p:blipFill>
          <a:blip r:embed="rId6">
            <a:alphaModFix/>
          </a:blip>
          <a:stretch>
            <a:fillRect/>
          </a:stretch>
        </p:blipFill>
        <p:spPr>
          <a:xfrm>
            <a:off x="8144998" y="172576"/>
            <a:ext cx="842999" cy="540877"/>
          </a:xfrm>
          <a:prstGeom prst="rect">
            <a:avLst/>
          </a:prstGeom>
          <a:noFill/>
          <a:ln>
            <a:noFill/>
          </a:ln>
        </p:spPr>
      </p:pic>
      <p:pic>
        <p:nvPicPr>
          <p:cNvPr id="2" name="VERDE_TikTok Example.mov">
            <a:hlinkClick r:id="" action="ppaction://media"/>
            <a:extLst>
              <a:ext uri="{FF2B5EF4-FFF2-40B4-BE49-F238E27FC236}">
                <a16:creationId xmlns:a16="http://schemas.microsoft.com/office/drawing/2014/main" id="{D821F688-DA7F-7F86-0AE4-B4C8D8535EC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64277" y="0"/>
            <a:ext cx="28940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76"/>
          <p:cNvSpPr txBox="1">
            <a:spLocks noGrp="1"/>
          </p:cNvSpPr>
          <p:nvPr>
            <p:ph type="title" idx="2"/>
          </p:nvPr>
        </p:nvSpPr>
        <p:spPr>
          <a:xfrm>
            <a:off x="4454300" y="1753298"/>
            <a:ext cx="4321500" cy="12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692" name="Google Shape;692;p76"/>
          <p:cNvSpPr txBox="1">
            <a:spLocks noGrp="1"/>
          </p:cNvSpPr>
          <p:nvPr>
            <p:ph type="subTitle" idx="1"/>
          </p:nvPr>
        </p:nvSpPr>
        <p:spPr>
          <a:xfrm>
            <a:off x="4485550" y="3146125"/>
            <a:ext cx="4321500" cy="117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1400">
              <a:solidFill>
                <a:schemeClr val="accent2"/>
              </a:solidFill>
            </a:endParaRPr>
          </a:p>
          <a:p>
            <a:pPr marL="0" lvl="0" indent="0" algn="l" rtl="0">
              <a:spcBef>
                <a:spcPts val="0"/>
              </a:spcBef>
              <a:spcAft>
                <a:spcPts val="0"/>
              </a:spcAft>
              <a:buClr>
                <a:schemeClr val="accent2"/>
              </a:buClr>
              <a:buSzPts val="1100"/>
              <a:buFont typeface="Arial"/>
              <a:buNone/>
            </a:pPr>
            <a:endParaRPr sz="1700"/>
          </a:p>
        </p:txBody>
      </p:sp>
      <p:pic>
        <p:nvPicPr>
          <p:cNvPr id="693" name="Google Shape;693;p76"/>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694" name="Google Shape;694;p76"/>
          <p:cNvPicPr preferRelativeResize="0"/>
          <p:nvPr/>
        </p:nvPicPr>
        <p:blipFill>
          <a:blip r:embed="rId4">
            <a:alphaModFix/>
          </a:blip>
          <a:stretch>
            <a:fillRect/>
          </a:stretch>
        </p:blipFill>
        <p:spPr>
          <a:xfrm>
            <a:off x="8144998" y="172576"/>
            <a:ext cx="842999" cy="540877"/>
          </a:xfrm>
          <a:prstGeom prst="rect">
            <a:avLst/>
          </a:prstGeom>
          <a:noFill/>
          <a:ln>
            <a:noFill/>
          </a:ln>
        </p:spPr>
      </p:pic>
      <p:sp>
        <p:nvSpPr>
          <p:cNvPr id="695" name="Google Shape;695;p76"/>
          <p:cNvSpPr txBox="1">
            <a:spLocks noGrp="1"/>
          </p:cNvSpPr>
          <p:nvPr>
            <p:ph type="title"/>
          </p:nvPr>
        </p:nvSpPr>
        <p:spPr>
          <a:xfrm>
            <a:off x="2052200" y="2001425"/>
            <a:ext cx="1663200" cy="93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0</a:t>
            </a:r>
            <a:r>
              <a:rPr lang="en"/>
              <a:t>6</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77"/>
          <p:cNvSpPr/>
          <p:nvPr/>
        </p:nvSpPr>
        <p:spPr>
          <a:xfrm>
            <a:off x="0" y="1443625"/>
            <a:ext cx="9144000" cy="340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accent2"/>
              </a:buClr>
              <a:buSzPts val="1100"/>
              <a:buFont typeface="Arial"/>
              <a:buNone/>
            </a:pPr>
            <a:endParaRPr/>
          </a:p>
        </p:txBody>
      </p:sp>
      <p:sp>
        <p:nvSpPr>
          <p:cNvPr id="701" name="Google Shape;701;p77"/>
          <p:cNvSpPr txBox="1">
            <a:spLocks noGrp="1"/>
          </p:cNvSpPr>
          <p:nvPr>
            <p:ph type="title"/>
          </p:nvPr>
        </p:nvSpPr>
        <p:spPr>
          <a:xfrm>
            <a:off x="620175" y="420550"/>
            <a:ext cx="8090700" cy="1284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800"/>
              <a:t>OUTREACH Results</a:t>
            </a:r>
            <a:endParaRPr sz="5800"/>
          </a:p>
        </p:txBody>
      </p:sp>
      <p:grpSp>
        <p:nvGrpSpPr>
          <p:cNvPr id="702" name="Google Shape;702;p77"/>
          <p:cNvGrpSpPr/>
          <p:nvPr/>
        </p:nvGrpSpPr>
        <p:grpSpPr>
          <a:xfrm rot="-5400000" flipH="1">
            <a:off x="3110778" y="-1004014"/>
            <a:ext cx="2918185" cy="8932037"/>
            <a:chOff x="4571486" y="101275"/>
            <a:chExt cx="4473000" cy="4935100"/>
          </a:xfrm>
        </p:grpSpPr>
        <p:cxnSp>
          <p:nvCxnSpPr>
            <p:cNvPr id="703" name="Google Shape;703;p77"/>
            <p:cNvCxnSpPr/>
            <p:nvPr/>
          </p:nvCxnSpPr>
          <p:spPr>
            <a:xfrm rot="10800000">
              <a:off x="9032861" y="108900"/>
              <a:ext cx="0" cy="4919700"/>
            </a:xfrm>
            <a:prstGeom prst="straightConnector1">
              <a:avLst/>
            </a:prstGeom>
            <a:noFill/>
            <a:ln w="19050" cap="flat" cmpd="sng">
              <a:solidFill>
                <a:srgbClr val="F7F8F7"/>
              </a:solidFill>
              <a:prstDash val="solid"/>
              <a:round/>
              <a:headEnd type="none" w="med" len="med"/>
              <a:tailEnd type="none" w="med" len="med"/>
            </a:ln>
          </p:spPr>
        </p:cxnSp>
        <p:cxnSp>
          <p:nvCxnSpPr>
            <p:cNvPr id="704" name="Google Shape;704;p77"/>
            <p:cNvCxnSpPr/>
            <p:nvPr/>
          </p:nvCxnSpPr>
          <p:spPr>
            <a:xfrm>
              <a:off x="4571486" y="5036375"/>
              <a:ext cx="4473000" cy="0"/>
            </a:xfrm>
            <a:prstGeom prst="straightConnector1">
              <a:avLst/>
            </a:prstGeom>
            <a:noFill/>
            <a:ln w="19050" cap="flat" cmpd="sng">
              <a:solidFill>
                <a:srgbClr val="F7F8F7"/>
              </a:solidFill>
              <a:prstDash val="solid"/>
              <a:round/>
              <a:headEnd type="none" w="med" len="med"/>
              <a:tailEnd type="none" w="med" len="med"/>
            </a:ln>
          </p:spPr>
        </p:cxnSp>
        <p:cxnSp>
          <p:nvCxnSpPr>
            <p:cNvPr id="705" name="Google Shape;705;p77"/>
            <p:cNvCxnSpPr/>
            <p:nvPr/>
          </p:nvCxnSpPr>
          <p:spPr>
            <a:xfrm>
              <a:off x="4571486" y="101275"/>
              <a:ext cx="4473000" cy="0"/>
            </a:xfrm>
            <a:prstGeom prst="straightConnector1">
              <a:avLst/>
            </a:prstGeom>
            <a:noFill/>
            <a:ln w="19050" cap="flat" cmpd="sng">
              <a:solidFill>
                <a:srgbClr val="F7F8F7"/>
              </a:solidFill>
              <a:prstDash val="solid"/>
              <a:round/>
              <a:headEnd type="none" w="med" len="med"/>
              <a:tailEnd type="none" w="med" len="med"/>
            </a:ln>
          </p:spPr>
        </p:cxnSp>
      </p:grpSp>
      <p:sp>
        <p:nvSpPr>
          <p:cNvPr id="706" name="Google Shape;706;p77"/>
          <p:cNvSpPr txBox="1"/>
          <p:nvPr/>
        </p:nvSpPr>
        <p:spPr>
          <a:xfrm>
            <a:off x="2739025" y="3204525"/>
            <a:ext cx="62211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60"/>
              </a:spcBef>
              <a:spcAft>
                <a:spcPts val="0"/>
              </a:spcAft>
              <a:buNone/>
            </a:pPr>
            <a:endParaRPr sz="1300">
              <a:solidFill>
                <a:schemeClr val="accent6"/>
              </a:solidFill>
              <a:latin typeface="Overpass Medium"/>
              <a:ea typeface="Overpass Medium"/>
              <a:cs typeface="Overpass Medium"/>
              <a:sym typeface="Overpass Medium"/>
            </a:endParaRPr>
          </a:p>
        </p:txBody>
      </p:sp>
      <p:sp>
        <p:nvSpPr>
          <p:cNvPr id="707" name="Google Shape;707;p77"/>
          <p:cNvSpPr txBox="1"/>
          <p:nvPr/>
        </p:nvSpPr>
        <p:spPr>
          <a:xfrm>
            <a:off x="853575" y="41833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p:txBody>
      </p:sp>
      <p:pic>
        <p:nvPicPr>
          <p:cNvPr id="708" name="Google Shape;708;p77"/>
          <p:cNvPicPr preferRelativeResize="0"/>
          <p:nvPr/>
        </p:nvPicPr>
        <p:blipFill>
          <a:blip r:embed="rId3">
            <a:alphaModFix/>
          </a:blip>
          <a:stretch>
            <a:fillRect/>
          </a:stretch>
        </p:blipFill>
        <p:spPr>
          <a:xfrm>
            <a:off x="8144999" y="158075"/>
            <a:ext cx="843001" cy="555375"/>
          </a:xfrm>
          <a:prstGeom prst="rect">
            <a:avLst/>
          </a:prstGeom>
          <a:noFill/>
          <a:ln>
            <a:noFill/>
          </a:ln>
        </p:spPr>
      </p:pic>
      <p:sp>
        <p:nvSpPr>
          <p:cNvPr id="709" name="Google Shape;709;p77"/>
          <p:cNvSpPr txBox="1"/>
          <p:nvPr/>
        </p:nvSpPr>
        <p:spPr>
          <a:xfrm>
            <a:off x="164001" y="1283073"/>
            <a:ext cx="5584500" cy="4787100"/>
          </a:xfrm>
          <a:prstGeom prst="rect">
            <a:avLst/>
          </a:prstGeom>
          <a:noFill/>
          <a:ln>
            <a:noFill/>
          </a:ln>
        </p:spPr>
        <p:txBody>
          <a:bodyPr spcFirstLastPara="1" wrap="square" lIns="91425" tIns="91425" rIns="91425" bIns="91425" anchor="t" anchorCtr="0">
            <a:spAutoFit/>
          </a:bodyPr>
          <a:lstStyle/>
          <a:p>
            <a:pPr marL="457200" lvl="0" indent="-374650" algn="l" rtl="0">
              <a:lnSpc>
                <a:spcPct val="200000"/>
              </a:lnSpc>
              <a:spcBef>
                <a:spcPts val="0"/>
              </a:spcBef>
              <a:spcAft>
                <a:spcPts val="0"/>
              </a:spcAft>
              <a:buClr>
                <a:schemeClr val="accent2"/>
              </a:buClr>
              <a:buSzPts val="2300"/>
              <a:buFont typeface="Bebas Neue"/>
              <a:buChar char="❏"/>
            </a:pPr>
            <a:r>
              <a:rPr lang="en" sz="2300" dirty="0">
                <a:solidFill>
                  <a:schemeClr val="accent2"/>
                </a:solidFill>
                <a:latin typeface="Bebas Neue"/>
                <a:ea typeface="Bebas Neue"/>
                <a:cs typeface="Bebas Neue"/>
                <a:sym typeface="Bebas Neue"/>
              </a:rPr>
              <a:t>3 Rounds of Influencer outreach</a:t>
            </a:r>
            <a:endParaRPr sz="2300" dirty="0">
              <a:solidFill>
                <a:schemeClr val="accent2"/>
              </a:solidFill>
              <a:latin typeface="Bebas Neue"/>
              <a:ea typeface="Bebas Neue"/>
              <a:cs typeface="Bebas Neue"/>
              <a:sym typeface="Bebas Neue"/>
            </a:endParaRPr>
          </a:p>
          <a:p>
            <a:pPr marL="914400" lvl="1" indent="-374650" algn="l" rtl="0">
              <a:lnSpc>
                <a:spcPct val="200000"/>
              </a:lnSpc>
              <a:spcBef>
                <a:spcPts val="0"/>
              </a:spcBef>
              <a:spcAft>
                <a:spcPts val="0"/>
              </a:spcAft>
              <a:buClr>
                <a:schemeClr val="accent2"/>
              </a:buClr>
              <a:buSzPts val="2300"/>
              <a:buFont typeface="Bebas Neue"/>
              <a:buChar char="❏"/>
            </a:pPr>
            <a:r>
              <a:rPr lang="en" sz="2300" dirty="0">
                <a:solidFill>
                  <a:schemeClr val="accent2"/>
                </a:solidFill>
                <a:latin typeface="Bebas Neue"/>
                <a:ea typeface="Bebas Neue"/>
                <a:cs typeface="Bebas Neue"/>
                <a:sym typeface="Bebas Neue"/>
              </a:rPr>
              <a:t>34 pitches sent; 6 influencers received PRODUCTs</a:t>
            </a:r>
            <a:endParaRPr sz="2300" dirty="0">
              <a:solidFill>
                <a:schemeClr val="accent2"/>
              </a:solidFill>
              <a:latin typeface="Bebas Neue"/>
              <a:ea typeface="Bebas Neue"/>
              <a:cs typeface="Bebas Neue"/>
              <a:sym typeface="Bebas Neue"/>
            </a:endParaRPr>
          </a:p>
          <a:p>
            <a:pPr marL="457200" lvl="0" indent="-374650" algn="l" rtl="0">
              <a:lnSpc>
                <a:spcPct val="200000"/>
              </a:lnSpc>
              <a:spcBef>
                <a:spcPts val="0"/>
              </a:spcBef>
              <a:spcAft>
                <a:spcPts val="0"/>
              </a:spcAft>
              <a:buClr>
                <a:schemeClr val="accent2"/>
              </a:buClr>
              <a:buSzPts val="2300"/>
              <a:buFont typeface="Bebas Neue"/>
              <a:buChar char="❏"/>
            </a:pPr>
            <a:r>
              <a:rPr lang="en" sz="2300" dirty="0">
                <a:solidFill>
                  <a:schemeClr val="accent2"/>
                </a:solidFill>
                <a:latin typeface="Bebas Neue"/>
                <a:ea typeface="Bebas Neue"/>
                <a:cs typeface="Bebas Neue"/>
                <a:sym typeface="Bebas Neue"/>
              </a:rPr>
              <a:t>2 rounds of doctor outreach</a:t>
            </a:r>
            <a:endParaRPr sz="2300" dirty="0">
              <a:solidFill>
                <a:schemeClr val="accent2"/>
              </a:solidFill>
              <a:latin typeface="Bebas Neue"/>
              <a:ea typeface="Bebas Neue"/>
              <a:cs typeface="Bebas Neue"/>
              <a:sym typeface="Bebas Neue"/>
            </a:endParaRPr>
          </a:p>
          <a:p>
            <a:pPr marL="914400" lvl="1" indent="-374650" algn="l" rtl="0">
              <a:lnSpc>
                <a:spcPct val="200000"/>
              </a:lnSpc>
              <a:spcBef>
                <a:spcPts val="0"/>
              </a:spcBef>
              <a:spcAft>
                <a:spcPts val="0"/>
              </a:spcAft>
              <a:buClr>
                <a:schemeClr val="accent2"/>
              </a:buClr>
              <a:buSzPts val="2300"/>
              <a:buFont typeface="Bebas Neue"/>
              <a:buChar char="❏"/>
            </a:pPr>
            <a:r>
              <a:rPr lang="en" sz="2300" dirty="0">
                <a:solidFill>
                  <a:schemeClr val="accent2"/>
                </a:solidFill>
                <a:latin typeface="Bebas Neue"/>
                <a:ea typeface="Bebas Neue"/>
                <a:cs typeface="Bebas Neue"/>
                <a:sym typeface="Bebas Neue"/>
              </a:rPr>
              <a:t>13 pitches sent; 3 Doctors Received Products</a:t>
            </a:r>
            <a:endParaRPr sz="2300" dirty="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dirty="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dirty="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dirty="0">
              <a:solidFill>
                <a:schemeClr val="accent2"/>
              </a:solidFill>
              <a:latin typeface="Bebas Neue"/>
              <a:ea typeface="Bebas Neue"/>
              <a:cs typeface="Bebas Neue"/>
              <a:sym typeface="Bebas Neue"/>
            </a:endParaRPr>
          </a:p>
        </p:txBody>
      </p:sp>
      <p:pic>
        <p:nvPicPr>
          <p:cNvPr id="710" name="Google Shape;710;p77"/>
          <p:cNvPicPr preferRelativeResize="0"/>
          <p:nvPr/>
        </p:nvPicPr>
        <p:blipFill>
          <a:blip r:embed="rId4">
            <a:alphaModFix/>
          </a:blip>
          <a:stretch>
            <a:fillRect/>
          </a:stretch>
        </p:blipFill>
        <p:spPr>
          <a:xfrm>
            <a:off x="8217252" y="211688"/>
            <a:ext cx="698475" cy="448149"/>
          </a:xfrm>
          <a:prstGeom prst="rect">
            <a:avLst/>
          </a:prstGeom>
          <a:noFill/>
          <a:ln>
            <a:noFill/>
          </a:ln>
        </p:spPr>
      </p:pic>
      <p:pic>
        <p:nvPicPr>
          <p:cNvPr id="711" name="Google Shape;711;p77"/>
          <p:cNvPicPr preferRelativeResize="0"/>
          <p:nvPr/>
        </p:nvPicPr>
        <p:blipFill rotWithShape="1">
          <a:blip r:embed="rId5">
            <a:alphaModFix/>
          </a:blip>
          <a:srcRect t="14581"/>
          <a:stretch/>
        </p:blipFill>
        <p:spPr>
          <a:xfrm>
            <a:off x="5808650" y="1443625"/>
            <a:ext cx="2873476" cy="3699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8"/>
          <p:cNvSpPr/>
          <p:nvPr/>
        </p:nvSpPr>
        <p:spPr>
          <a:xfrm>
            <a:off x="0" y="1519825"/>
            <a:ext cx="9144000" cy="340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accent2"/>
              </a:buClr>
              <a:buSzPts val="1100"/>
              <a:buFont typeface="Arial"/>
              <a:buNone/>
            </a:pPr>
            <a:endParaRPr/>
          </a:p>
        </p:txBody>
      </p:sp>
      <p:sp>
        <p:nvSpPr>
          <p:cNvPr id="717" name="Google Shape;717;p78"/>
          <p:cNvSpPr txBox="1">
            <a:spLocks noGrp="1"/>
          </p:cNvSpPr>
          <p:nvPr>
            <p:ph type="title"/>
          </p:nvPr>
        </p:nvSpPr>
        <p:spPr>
          <a:xfrm>
            <a:off x="620175" y="420550"/>
            <a:ext cx="8090700" cy="1284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800"/>
              <a:t>Influencer highlight</a:t>
            </a:r>
            <a:endParaRPr sz="5800"/>
          </a:p>
        </p:txBody>
      </p:sp>
      <p:grpSp>
        <p:nvGrpSpPr>
          <p:cNvPr id="718" name="Google Shape;718;p78"/>
          <p:cNvGrpSpPr/>
          <p:nvPr/>
        </p:nvGrpSpPr>
        <p:grpSpPr>
          <a:xfrm rot="-5400000" flipH="1">
            <a:off x="3110778" y="-1004014"/>
            <a:ext cx="2918185" cy="8932037"/>
            <a:chOff x="4571486" y="101275"/>
            <a:chExt cx="4473000" cy="4935100"/>
          </a:xfrm>
        </p:grpSpPr>
        <p:cxnSp>
          <p:nvCxnSpPr>
            <p:cNvPr id="719" name="Google Shape;719;p78"/>
            <p:cNvCxnSpPr/>
            <p:nvPr/>
          </p:nvCxnSpPr>
          <p:spPr>
            <a:xfrm rot="10800000">
              <a:off x="9032861" y="108900"/>
              <a:ext cx="0" cy="4919700"/>
            </a:xfrm>
            <a:prstGeom prst="straightConnector1">
              <a:avLst/>
            </a:prstGeom>
            <a:noFill/>
            <a:ln w="19050" cap="flat" cmpd="sng">
              <a:solidFill>
                <a:srgbClr val="F7F8F7"/>
              </a:solidFill>
              <a:prstDash val="solid"/>
              <a:round/>
              <a:headEnd type="none" w="med" len="med"/>
              <a:tailEnd type="none" w="med" len="med"/>
            </a:ln>
          </p:spPr>
        </p:cxnSp>
        <p:cxnSp>
          <p:nvCxnSpPr>
            <p:cNvPr id="720" name="Google Shape;720;p78"/>
            <p:cNvCxnSpPr/>
            <p:nvPr/>
          </p:nvCxnSpPr>
          <p:spPr>
            <a:xfrm>
              <a:off x="4571486" y="5036375"/>
              <a:ext cx="4473000" cy="0"/>
            </a:xfrm>
            <a:prstGeom prst="straightConnector1">
              <a:avLst/>
            </a:prstGeom>
            <a:noFill/>
            <a:ln w="19050" cap="flat" cmpd="sng">
              <a:solidFill>
                <a:srgbClr val="F7F8F7"/>
              </a:solidFill>
              <a:prstDash val="solid"/>
              <a:round/>
              <a:headEnd type="none" w="med" len="med"/>
              <a:tailEnd type="none" w="med" len="med"/>
            </a:ln>
          </p:spPr>
        </p:cxnSp>
        <p:cxnSp>
          <p:nvCxnSpPr>
            <p:cNvPr id="721" name="Google Shape;721;p78"/>
            <p:cNvCxnSpPr/>
            <p:nvPr/>
          </p:nvCxnSpPr>
          <p:spPr>
            <a:xfrm>
              <a:off x="4571486" y="101275"/>
              <a:ext cx="4473000" cy="0"/>
            </a:xfrm>
            <a:prstGeom prst="straightConnector1">
              <a:avLst/>
            </a:prstGeom>
            <a:noFill/>
            <a:ln w="19050" cap="flat" cmpd="sng">
              <a:solidFill>
                <a:srgbClr val="F7F8F7"/>
              </a:solidFill>
              <a:prstDash val="solid"/>
              <a:round/>
              <a:headEnd type="none" w="med" len="med"/>
              <a:tailEnd type="none" w="med" len="med"/>
            </a:ln>
          </p:spPr>
        </p:cxnSp>
      </p:grpSp>
      <p:sp>
        <p:nvSpPr>
          <p:cNvPr id="722" name="Google Shape;722;p78"/>
          <p:cNvSpPr txBox="1"/>
          <p:nvPr/>
        </p:nvSpPr>
        <p:spPr>
          <a:xfrm>
            <a:off x="2739025" y="3204525"/>
            <a:ext cx="62211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60"/>
              </a:spcBef>
              <a:spcAft>
                <a:spcPts val="0"/>
              </a:spcAft>
              <a:buNone/>
            </a:pPr>
            <a:endParaRPr sz="1300">
              <a:solidFill>
                <a:schemeClr val="accent6"/>
              </a:solidFill>
              <a:latin typeface="Overpass Medium"/>
              <a:ea typeface="Overpass Medium"/>
              <a:cs typeface="Overpass Medium"/>
              <a:sym typeface="Overpass Medium"/>
            </a:endParaRPr>
          </a:p>
        </p:txBody>
      </p:sp>
      <p:sp>
        <p:nvSpPr>
          <p:cNvPr id="723" name="Google Shape;723;p78"/>
          <p:cNvSpPr txBox="1"/>
          <p:nvPr/>
        </p:nvSpPr>
        <p:spPr>
          <a:xfrm>
            <a:off x="853575" y="41833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p:txBody>
      </p:sp>
      <p:pic>
        <p:nvPicPr>
          <p:cNvPr id="724" name="Google Shape;724;p78"/>
          <p:cNvPicPr preferRelativeResize="0"/>
          <p:nvPr/>
        </p:nvPicPr>
        <p:blipFill>
          <a:blip r:embed="rId3">
            <a:alphaModFix/>
          </a:blip>
          <a:stretch>
            <a:fillRect/>
          </a:stretch>
        </p:blipFill>
        <p:spPr>
          <a:xfrm>
            <a:off x="8144999" y="158075"/>
            <a:ext cx="843001" cy="555375"/>
          </a:xfrm>
          <a:prstGeom prst="rect">
            <a:avLst/>
          </a:prstGeom>
          <a:noFill/>
          <a:ln>
            <a:noFill/>
          </a:ln>
        </p:spPr>
      </p:pic>
      <p:sp>
        <p:nvSpPr>
          <p:cNvPr id="725" name="Google Shape;725;p78"/>
          <p:cNvSpPr txBox="1"/>
          <p:nvPr/>
        </p:nvSpPr>
        <p:spPr>
          <a:xfrm>
            <a:off x="207075" y="1022475"/>
            <a:ext cx="3272700" cy="5318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2300">
              <a:solidFill>
                <a:schemeClr val="accent2"/>
              </a:solidFill>
              <a:latin typeface="Bebas Neue"/>
              <a:ea typeface="Bebas Neue"/>
              <a:cs typeface="Bebas Neue"/>
              <a:sym typeface="Bebas Neue"/>
            </a:endParaRPr>
          </a:p>
          <a:p>
            <a:pPr marL="457200" lvl="0"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Rn_Aaron</a:t>
            </a:r>
            <a:endParaRPr sz="2300">
              <a:solidFill>
                <a:schemeClr val="accent2"/>
              </a:solidFill>
              <a:latin typeface="Bebas Neue"/>
              <a:ea typeface="Bebas Neue"/>
              <a:cs typeface="Bebas Neue"/>
              <a:sym typeface="Bebas Neue"/>
            </a:endParaRPr>
          </a:p>
          <a:p>
            <a:pPr marL="914400" lvl="1"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1 discussed paid partnership</a:t>
            </a:r>
            <a:endParaRPr sz="2300">
              <a:solidFill>
                <a:schemeClr val="accent2"/>
              </a:solidFill>
              <a:latin typeface="Bebas Neue"/>
              <a:ea typeface="Bebas Neue"/>
              <a:cs typeface="Bebas Neue"/>
              <a:sym typeface="Bebas Neue"/>
            </a:endParaRPr>
          </a:p>
          <a:p>
            <a:pPr marL="914400" lvl="1"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 4 Earned media content </a:t>
            </a:r>
            <a:endParaRPr sz="2300">
              <a:solidFill>
                <a:schemeClr val="accent2"/>
              </a:solidFill>
              <a:latin typeface="Bebas Neue"/>
              <a:ea typeface="Bebas Neue"/>
              <a:cs typeface="Bebas Neue"/>
              <a:sym typeface="Bebas Neue"/>
            </a:endParaRPr>
          </a:p>
          <a:p>
            <a:pPr marL="914400" lvl="1"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Total views: 36.8k </a:t>
            </a:r>
            <a:endParaRPr sz="2300">
              <a:solidFill>
                <a:schemeClr val="accent2"/>
              </a:solidFill>
              <a:latin typeface="Bebas Neue"/>
              <a:ea typeface="Bebas Neue"/>
              <a:cs typeface="Bebas Neue"/>
              <a:sym typeface="Bebas Neue"/>
            </a:endParaRPr>
          </a:p>
          <a:p>
            <a:pPr marL="0" lvl="0" indent="0" algn="l" rtl="0">
              <a:lnSpc>
                <a:spcPct val="150000"/>
              </a:lnSpc>
              <a:spcBef>
                <a:spcPts val="0"/>
              </a:spcBef>
              <a:spcAft>
                <a:spcPts val="0"/>
              </a:spcAft>
              <a:buNone/>
            </a:pPr>
            <a:endParaRPr sz="2300">
              <a:solidFill>
                <a:schemeClr val="accent2"/>
              </a:solidFill>
              <a:latin typeface="Bebas Neue"/>
              <a:ea typeface="Bebas Neue"/>
              <a:cs typeface="Bebas Neue"/>
              <a:sym typeface="Bebas Neue"/>
            </a:endParaRPr>
          </a:p>
          <a:p>
            <a:pPr marL="0" lvl="0" indent="0" algn="l" rtl="0">
              <a:lnSpc>
                <a:spcPct val="150000"/>
              </a:lnSpc>
              <a:spcBef>
                <a:spcPts val="0"/>
              </a:spcBef>
              <a:spcAft>
                <a:spcPts val="0"/>
              </a:spcAft>
              <a:buNone/>
            </a:pPr>
            <a:endParaRPr sz="2300">
              <a:solidFill>
                <a:schemeClr val="accent2"/>
              </a:solidFill>
              <a:latin typeface="Bebas Neue"/>
              <a:ea typeface="Bebas Neue"/>
              <a:cs typeface="Bebas Neue"/>
              <a:sym typeface="Bebas Neue"/>
            </a:endParaRPr>
          </a:p>
          <a:p>
            <a:pPr marL="0" lvl="0" indent="0" algn="l" rtl="0">
              <a:lnSpc>
                <a:spcPct val="150000"/>
              </a:lnSpc>
              <a:spcBef>
                <a:spcPts val="0"/>
              </a:spcBef>
              <a:spcAft>
                <a:spcPts val="0"/>
              </a:spcAft>
              <a:buNone/>
            </a:pPr>
            <a:endParaRPr sz="2300">
              <a:solidFill>
                <a:schemeClr val="accent2"/>
              </a:solidFill>
              <a:latin typeface="Bebas Neue"/>
              <a:ea typeface="Bebas Neue"/>
              <a:cs typeface="Bebas Neue"/>
              <a:sym typeface="Bebas Neue"/>
            </a:endParaRPr>
          </a:p>
        </p:txBody>
      </p:sp>
      <p:pic>
        <p:nvPicPr>
          <p:cNvPr id="726" name="Google Shape;726;p78"/>
          <p:cNvPicPr preferRelativeResize="0"/>
          <p:nvPr/>
        </p:nvPicPr>
        <p:blipFill>
          <a:blip r:embed="rId4">
            <a:alphaModFix/>
          </a:blip>
          <a:stretch>
            <a:fillRect/>
          </a:stretch>
        </p:blipFill>
        <p:spPr>
          <a:xfrm>
            <a:off x="8217252" y="211688"/>
            <a:ext cx="698475" cy="448149"/>
          </a:xfrm>
          <a:prstGeom prst="rect">
            <a:avLst/>
          </a:prstGeom>
          <a:noFill/>
          <a:ln>
            <a:noFill/>
          </a:ln>
        </p:spPr>
      </p:pic>
      <p:pic>
        <p:nvPicPr>
          <p:cNvPr id="727" name="Google Shape;727;p78"/>
          <p:cNvPicPr preferRelativeResize="0"/>
          <p:nvPr/>
        </p:nvPicPr>
        <p:blipFill>
          <a:blip r:embed="rId5">
            <a:alphaModFix/>
          </a:blip>
          <a:stretch>
            <a:fillRect/>
          </a:stretch>
        </p:blipFill>
        <p:spPr>
          <a:xfrm>
            <a:off x="3370100" y="1841950"/>
            <a:ext cx="3626127" cy="2802901"/>
          </a:xfrm>
          <a:prstGeom prst="rect">
            <a:avLst/>
          </a:prstGeom>
          <a:noFill/>
          <a:ln>
            <a:noFill/>
          </a:ln>
        </p:spPr>
      </p:pic>
      <p:pic>
        <p:nvPicPr>
          <p:cNvPr id="728" name="Google Shape;728;p78"/>
          <p:cNvPicPr preferRelativeResize="0"/>
          <p:nvPr/>
        </p:nvPicPr>
        <p:blipFill>
          <a:blip r:embed="rId6">
            <a:alphaModFix/>
          </a:blip>
          <a:stretch>
            <a:fillRect/>
          </a:stretch>
        </p:blipFill>
        <p:spPr>
          <a:xfrm>
            <a:off x="6874750" y="1704849"/>
            <a:ext cx="2269250" cy="3132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9"/>
          <p:cNvSpPr/>
          <p:nvPr/>
        </p:nvSpPr>
        <p:spPr>
          <a:xfrm>
            <a:off x="0" y="1443625"/>
            <a:ext cx="9144000" cy="340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accent2"/>
              </a:buClr>
              <a:buSzPts val="1100"/>
              <a:buFont typeface="Arial"/>
              <a:buNone/>
            </a:pPr>
            <a:endParaRPr/>
          </a:p>
        </p:txBody>
      </p:sp>
      <p:sp>
        <p:nvSpPr>
          <p:cNvPr id="734" name="Google Shape;734;p79"/>
          <p:cNvSpPr txBox="1">
            <a:spLocks noGrp="1"/>
          </p:cNvSpPr>
          <p:nvPr>
            <p:ph type="title"/>
          </p:nvPr>
        </p:nvSpPr>
        <p:spPr>
          <a:xfrm>
            <a:off x="620175" y="420550"/>
            <a:ext cx="8090700" cy="1284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800"/>
              <a:t>Doctor results</a:t>
            </a:r>
            <a:endParaRPr sz="5800"/>
          </a:p>
        </p:txBody>
      </p:sp>
      <p:grpSp>
        <p:nvGrpSpPr>
          <p:cNvPr id="735" name="Google Shape;735;p79"/>
          <p:cNvGrpSpPr/>
          <p:nvPr/>
        </p:nvGrpSpPr>
        <p:grpSpPr>
          <a:xfrm rot="-5400000" flipH="1">
            <a:off x="3110778" y="-1004014"/>
            <a:ext cx="2918185" cy="8932037"/>
            <a:chOff x="4571486" y="101275"/>
            <a:chExt cx="4473000" cy="4935100"/>
          </a:xfrm>
        </p:grpSpPr>
        <p:cxnSp>
          <p:nvCxnSpPr>
            <p:cNvPr id="736" name="Google Shape;736;p79"/>
            <p:cNvCxnSpPr/>
            <p:nvPr/>
          </p:nvCxnSpPr>
          <p:spPr>
            <a:xfrm rot="10800000">
              <a:off x="9032861" y="108900"/>
              <a:ext cx="0" cy="4919700"/>
            </a:xfrm>
            <a:prstGeom prst="straightConnector1">
              <a:avLst/>
            </a:prstGeom>
            <a:noFill/>
            <a:ln w="19050" cap="flat" cmpd="sng">
              <a:solidFill>
                <a:srgbClr val="F7F8F7"/>
              </a:solidFill>
              <a:prstDash val="solid"/>
              <a:round/>
              <a:headEnd type="none" w="med" len="med"/>
              <a:tailEnd type="none" w="med" len="med"/>
            </a:ln>
          </p:spPr>
        </p:cxnSp>
        <p:cxnSp>
          <p:nvCxnSpPr>
            <p:cNvPr id="737" name="Google Shape;737;p79"/>
            <p:cNvCxnSpPr/>
            <p:nvPr/>
          </p:nvCxnSpPr>
          <p:spPr>
            <a:xfrm>
              <a:off x="4571486" y="5036375"/>
              <a:ext cx="4473000" cy="0"/>
            </a:xfrm>
            <a:prstGeom prst="straightConnector1">
              <a:avLst/>
            </a:prstGeom>
            <a:noFill/>
            <a:ln w="19050" cap="flat" cmpd="sng">
              <a:solidFill>
                <a:srgbClr val="F7F8F7"/>
              </a:solidFill>
              <a:prstDash val="solid"/>
              <a:round/>
              <a:headEnd type="none" w="med" len="med"/>
              <a:tailEnd type="none" w="med" len="med"/>
            </a:ln>
          </p:spPr>
        </p:cxnSp>
        <p:cxnSp>
          <p:nvCxnSpPr>
            <p:cNvPr id="738" name="Google Shape;738;p79"/>
            <p:cNvCxnSpPr/>
            <p:nvPr/>
          </p:nvCxnSpPr>
          <p:spPr>
            <a:xfrm>
              <a:off x="4571486" y="101275"/>
              <a:ext cx="4473000" cy="0"/>
            </a:xfrm>
            <a:prstGeom prst="straightConnector1">
              <a:avLst/>
            </a:prstGeom>
            <a:noFill/>
            <a:ln w="19050" cap="flat" cmpd="sng">
              <a:solidFill>
                <a:srgbClr val="F7F8F7"/>
              </a:solidFill>
              <a:prstDash val="solid"/>
              <a:round/>
              <a:headEnd type="none" w="med" len="med"/>
              <a:tailEnd type="none" w="med" len="med"/>
            </a:ln>
          </p:spPr>
        </p:cxnSp>
      </p:grpSp>
      <p:sp>
        <p:nvSpPr>
          <p:cNvPr id="739" name="Google Shape;739;p79"/>
          <p:cNvSpPr txBox="1"/>
          <p:nvPr/>
        </p:nvSpPr>
        <p:spPr>
          <a:xfrm>
            <a:off x="2739025" y="3204525"/>
            <a:ext cx="62211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60"/>
              </a:spcBef>
              <a:spcAft>
                <a:spcPts val="0"/>
              </a:spcAft>
              <a:buNone/>
            </a:pPr>
            <a:endParaRPr sz="1300">
              <a:solidFill>
                <a:schemeClr val="accent6"/>
              </a:solidFill>
              <a:latin typeface="Overpass Medium"/>
              <a:ea typeface="Overpass Medium"/>
              <a:cs typeface="Overpass Medium"/>
              <a:sym typeface="Overpass Medium"/>
            </a:endParaRPr>
          </a:p>
        </p:txBody>
      </p:sp>
      <p:sp>
        <p:nvSpPr>
          <p:cNvPr id="740" name="Google Shape;740;p79"/>
          <p:cNvSpPr txBox="1"/>
          <p:nvPr/>
        </p:nvSpPr>
        <p:spPr>
          <a:xfrm>
            <a:off x="853575" y="41833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p:txBody>
      </p:sp>
      <p:pic>
        <p:nvPicPr>
          <p:cNvPr id="741" name="Google Shape;741;p79"/>
          <p:cNvPicPr preferRelativeResize="0"/>
          <p:nvPr/>
        </p:nvPicPr>
        <p:blipFill>
          <a:blip r:embed="rId3">
            <a:alphaModFix/>
          </a:blip>
          <a:stretch>
            <a:fillRect/>
          </a:stretch>
        </p:blipFill>
        <p:spPr>
          <a:xfrm>
            <a:off x="8144999" y="158075"/>
            <a:ext cx="843001" cy="555375"/>
          </a:xfrm>
          <a:prstGeom prst="rect">
            <a:avLst/>
          </a:prstGeom>
          <a:noFill/>
          <a:ln>
            <a:noFill/>
          </a:ln>
        </p:spPr>
      </p:pic>
      <p:sp>
        <p:nvSpPr>
          <p:cNvPr id="742" name="Google Shape;742;p79"/>
          <p:cNvSpPr txBox="1"/>
          <p:nvPr/>
        </p:nvSpPr>
        <p:spPr>
          <a:xfrm>
            <a:off x="45025" y="1013150"/>
            <a:ext cx="5934600" cy="5318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2300">
              <a:solidFill>
                <a:schemeClr val="accent2"/>
              </a:solidFill>
              <a:latin typeface="Bebas Neue"/>
              <a:ea typeface="Bebas Neue"/>
              <a:cs typeface="Bebas Neue"/>
              <a:sym typeface="Bebas Neue"/>
            </a:endParaRPr>
          </a:p>
          <a:p>
            <a:pPr marL="457200" lvl="0"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Dr.shahbazian</a:t>
            </a:r>
            <a:endParaRPr sz="2300">
              <a:solidFill>
                <a:schemeClr val="accent2"/>
              </a:solidFill>
              <a:latin typeface="Bebas Neue"/>
              <a:ea typeface="Bebas Neue"/>
              <a:cs typeface="Bebas Neue"/>
              <a:sym typeface="Bebas Neue"/>
            </a:endParaRPr>
          </a:p>
          <a:p>
            <a:pPr marL="914400" lvl="1"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Upcoming photo shoot with products    </a:t>
            </a:r>
            <a:endParaRPr sz="2300">
              <a:solidFill>
                <a:schemeClr val="accent2"/>
              </a:solidFill>
              <a:highlight>
                <a:srgbClr val="FFFF00"/>
              </a:highlight>
              <a:latin typeface="Bebas Neue"/>
              <a:ea typeface="Bebas Neue"/>
              <a:cs typeface="Bebas Neue"/>
              <a:sym typeface="Bebas Neue"/>
            </a:endParaRPr>
          </a:p>
          <a:p>
            <a:pPr marL="914400" lvl="1"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4 product items sent</a:t>
            </a:r>
            <a:endParaRPr sz="2300">
              <a:solidFill>
                <a:schemeClr val="accent2"/>
              </a:solidFill>
              <a:latin typeface="Bebas Neue"/>
              <a:ea typeface="Bebas Neue"/>
              <a:cs typeface="Bebas Neue"/>
              <a:sym typeface="Bebas Neue"/>
            </a:endParaRPr>
          </a:p>
          <a:p>
            <a:pPr marL="457200" lvl="0"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Dr. bernier &amp; dr. Altaweel</a:t>
            </a:r>
            <a:endParaRPr sz="2300">
              <a:solidFill>
                <a:schemeClr val="accent2"/>
              </a:solidFill>
              <a:latin typeface="Bebas Neue"/>
              <a:ea typeface="Bebas Neue"/>
              <a:cs typeface="Bebas Neue"/>
              <a:sym typeface="Bebas Neue"/>
            </a:endParaRPr>
          </a:p>
          <a:p>
            <a:pPr marL="914400" lvl="1"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reported colleagues asking about VERDE</a:t>
            </a:r>
            <a:endParaRPr sz="2300">
              <a:solidFill>
                <a:schemeClr val="accent2"/>
              </a:solidFill>
              <a:latin typeface="Bebas Neue"/>
              <a:ea typeface="Bebas Neue"/>
              <a:cs typeface="Bebas Neue"/>
              <a:sym typeface="Bebas Neue"/>
            </a:endParaRPr>
          </a:p>
          <a:p>
            <a:pPr marL="914400" lvl="1" indent="-374650" algn="l" rtl="0">
              <a:lnSpc>
                <a:spcPct val="15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7 product items sent</a:t>
            </a:r>
            <a:endParaRPr sz="2300">
              <a:solidFill>
                <a:schemeClr val="accent2"/>
              </a:solidFill>
              <a:latin typeface="Bebas Neue"/>
              <a:ea typeface="Bebas Neue"/>
              <a:cs typeface="Bebas Neue"/>
              <a:sym typeface="Bebas Neue"/>
            </a:endParaRPr>
          </a:p>
          <a:p>
            <a:pPr marL="0" lvl="0" indent="0" algn="l" rtl="0">
              <a:lnSpc>
                <a:spcPct val="150000"/>
              </a:lnSpc>
              <a:spcBef>
                <a:spcPts val="0"/>
              </a:spcBef>
              <a:spcAft>
                <a:spcPts val="0"/>
              </a:spcAft>
              <a:buNone/>
            </a:pPr>
            <a:endParaRPr sz="2300">
              <a:solidFill>
                <a:schemeClr val="accent2"/>
              </a:solidFill>
              <a:latin typeface="Bebas Neue"/>
              <a:ea typeface="Bebas Neue"/>
              <a:cs typeface="Bebas Neue"/>
              <a:sym typeface="Bebas Neue"/>
            </a:endParaRPr>
          </a:p>
          <a:p>
            <a:pPr marL="0" lvl="0" indent="0" algn="l" rtl="0">
              <a:lnSpc>
                <a:spcPct val="150000"/>
              </a:lnSpc>
              <a:spcBef>
                <a:spcPts val="0"/>
              </a:spcBef>
              <a:spcAft>
                <a:spcPts val="0"/>
              </a:spcAft>
              <a:buNone/>
            </a:pPr>
            <a:endParaRPr sz="2300">
              <a:solidFill>
                <a:schemeClr val="accent2"/>
              </a:solidFill>
              <a:latin typeface="Bebas Neue"/>
              <a:ea typeface="Bebas Neue"/>
              <a:cs typeface="Bebas Neue"/>
              <a:sym typeface="Bebas Neue"/>
            </a:endParaRPr>
          </a:p>
          <a:p>
            <a:pPr marL="0" lvl="0" indent="0" algn="l" rtl="0">
              <a:lnSpc>
                <a:spcPct val="150000"/>
              </a:lnSpc>
              <a:spcBef>
                <a:spcPts val="0"/>
              </a:spcBef>
              <a:spcAft>
                <a:spcPts val="0"/>
              </a:spcAft>
              <a:buNone/>
            </a:pPr>
            <a:endParaRPr sz="2300">
              <a:solidFill>
                <a:schemeClr val="accent2"/>
              </a:solidFill>
              <a:latin typeface="Bebas Neue"/>
              <a:ea typeface="Bebas Neue"/>
              <a:cs typeface="Bebas Neue"/>
              <a:sym typeface="Bebas Neue"/>
            </a:endParaRPr>
          </a:p>
        </p:txBody>
      </p:sp>
      <p:pic>
        <p:nvPicPr>
          <p:cNvPr id="743" name="Google Shape;743;p79"/>
          <p:cNvPicPr preferRelativeResize="0"/>
          <p:nvPr/>
        </p:nvPicPr>
        <p:blipFill>
          <a:blip r:embed="rId4">
            <a:alphaModFix/>
          </a:blip>
          <a:stretch>
            <a:fillRect/>
          </a:stretch>
        </p:blipFill>
        <p:spPr>
          <a:xfrm>
            <a:off x="8217252" y="211688"/>
            <a:ext cx="698475" cy="448149"/>
          </a:xfrm>
          <a:prstGeom prst="rect">
            <a:avLst/>
          </a:prstGeom>
          <a:noFill/>
          <a:ln>
            <a:noFill/>
          </a:ln>
        </p:spPr>
      </p:pic>
      <p:pic>
        <p:nvPicPr>
          <p:cNvPr id="744" name="Google Shape;744;p79"/>
          <p:cNvPicPr preferRelativeResize="0"/>
          <p:nvPr/>
        </p:nvPicPr>
        <p:blipFill>
          <a:blip r:embed="rId5">
            <a:alphaModFix/>
          </a:blip>
          <a:stretch>
            <a:fillRect/>
          </a:stretch>
        </p:blipFill>
        <p:spPr>
          <a:xfrm>
            <a:off x="7228950" y="1921538"/>
            <a:ext cx="1959776" cy="2451279"/>
          </a:xfrm>
          <a:prstGeom prst="rect">
            <a:avLst/>
          </a:prstGeom>
          <a:noFill/>
          <a:ln>
            <a:noFill/>
          </a:ln>
        </p:spPr>
      </p:pic>
      <p:pic>
        <p:nvPicPr>
          <p:cNvPr id="745" name="Google Shape;745;p79"/>
          <p:cNvPicPr preferRelativeResize="0"/>
          <p:nvPr/>
        </p:nvPicPr>
        <p:blipFill rotWithShape="1">
          <a:blip r:embed="rId6">
            <a:alphaModFix/>
          </a:blip>
          <a:srcRect r="6881"/>
          <a:stretch/>
        </p:blipFill>
        <p:spPr>
          <a:xfrm>
            <a:off x="5805600" y="1921550"/>
            <a:ext cx="1824975" cy="24512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80"/>
          <p:cNvSpPr/>
          <p:nvPr/>
        </p:nvSpPr>
        <p:spPr>
          <a:xfrm>
            <a:off x="0" y="1443625"/>
            <a:ext cx="9144000" cy="340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accent2"/>
              </a:buClr>
              <a:buSzPts val="1100"/>
              <a:buFont typeface="Arial"/>
              <a:buNone/>
            </a:pPr>
            <a:endParaRPr/>
          </a:p>
        </p:txBody>
      </p:sp>
      <p:sp>
        <p:nvSpPr>
          <p:cNvPr id="751" name="Google Shape;751;p80"/>
          <p:cNvSpPr txBox="1">
            <a:spLocks noGrp="1"/>
          </p:cNvSpPr>
          <p:nvPr>
            <p:ph type="title"/>
          </p:nvPr>
        </p:nvSpPr>
        <p:spPr>
          <a:xfrm>
            <a:off x="620175" y="420550"/>
            <a:ext cx="8090700" cy="1284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800"/>
              <a:t>Content Creation Results</a:t>
            </a:r>
            <a:endParaRPr sz="5800"/>
          </a:p>
        </p:txBody>
      </p:sp>
      <p:grpSp>
        <p:nvGrpSpPr>
          <p:cNvPr id="752" name="Google Shape;752;p80"/>
          <p:cNvGrpSpPr/>
          <p:nvPr/>
        </p:nvGrpSpPr>
        <p:grpSpPr>
          <a:xfrm rot="-5400000" flipH="1">
            <a:off x="3110778" y="-1004014"/>
            <a:ext cx="2918185" cy="8932037"/>
            <a:chOff x="4571486" y="101275"/>
            <a:chExt cx="4473000" cy="4935100"/>
          </a:xfrm>
        </p:grpSpPr>
        <p:cxnSp>
          <p:nvCxnSpPr>
            <p:cNvPr id="753" name="Google Shape;753;p80"/>
            <p:cNvCxnSpPr/>
            <p:nvPr/>
          </p:nvCxnSpPr>
          <p:spPr>
            <a:xfrm rot="10800000">
              <a:off x="9032861" y="108900"/>
              <a:ext cx="0" cy="4919700"/>
            </a:xfrm>
            <a:prstGeom prst="straightConnector1">
              <a:avLst/>
            </a:prstGeom>
            <a:noFill/>
            <a:ln w="19050" cap="flat" cmpd="sng">
              <a:solidFill>
                <a:srgbClr val="F7F8F7"/>
              </a:solidFill>
              <a:prstDash val="solid"/>
              <a:round/>
              <a:headEnd type="none" w="med" len="med"/>
              <a:tailEnd type="none" w="med" len="med"/>
            </a:ln>
          </p:spPr>
        </p:cxnSp>
        <p:cxnSp>
          <p:nvCxnSpPr>
            <p:cNvPr id="754" name="Google Shape;754;p80"/>
            <p:cNvCxnSpPr/>
            <p:nvPr/>
          </p:nvCxnSpPr>
          <p:spPr>
            <a:xfrm>
              <a:off x="4571486" y="5036375"/>
              <a:ext cx="4473000" cy="0"/>
            </a:xfrm>
            <a:prstGeom prst="straightConnector1">
              <a:avLst/>
            </a:prstGeom>
            <a:noFill/>
            <a:ln w="19050" cap="flat" cmpd="sng">
              <a:solidFill>
                <a:srgbClr val="F7F8F7"/>
              </a:solidFill>
              <a:prstDash val="solid"/>
              <a:round/>
              <a:headEnd type="none" w="med" len="med"/>
              <a:tailEnd type="none" w="med" len="med"/>
            </a:ln>
          </p:spPr>
        </p:cxnSp>
        <p:cxnSp>
          <p:nvCxnSpPr>
            <p:cNvPr id="755" name="Google Shape;755;p80"/>
            <p:cNvCxnSpPr/>
            <p:nvPr/>
          </p:nvCxnSpPr>
          <p:spPr>
            <a:xfrm>
              <a:off x="4571486" y="101275"/>
              <a:ext cx="4473000" cy="0"/>
            </a:xfrm>
            <a:prstGeom prst="straightConnector1">
              <a:avLst/>
            </a:prstGeom>
            <a:noFill/>
            <a:ln w="19050" cap="flat" cmpd="sng">
              <a:solidFill>
                <a:srgbClr val="F7F8F7"/>
              </a:solidFill>
              <a:prstDash val="solid"/>
              <a:round/>
              <a:headEnd type="none" w="med" len="med"/>
              <a:tailEnd type="none" w="med" len="med"/>
            </a:ln>
          </p:spPr>
        </p:cxnSp>
      </p:grpSp>
      <p:sp>
        <p:nvSpPr>
          <p:cNvPr id="756" name="Google Shape;756;p80"/>
          <p:cNvSpPr txBox="1"/>
          <p:nvPr/>
        </p:nvSpPr>
        <p:spPr>
          <a:xfrm>
            <a:off x="2739025" y="3204525"/>
            <a:ext cx="62211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60"/>
              </a:spcBef>
              <a:spcAft>
                <a:spcPts val="0"/>
              </a:spcAft>
              <a:buNone/>
            </a:pPr>
            <a:endParaRPr sz="1300">
              <a:solidFill>
                <a:schemeClr val="accent6"/>
              </a:solidFill>
              <a:latin typeface="Overpass Medium"/>
              <a:ea typeface="Overpass Medium"/>
              <a:cs typeface="Overpass Medium"/>
              <a:sym typeface="Overpass Medium"/>
            </a:endParaRPr>
          </a:p>
        </p:txBody>
      </p:sp>
      <p:sp>
        <p:nvSpPr>
          <p:cNvPr id="757" name="Google Shape;757;p80"/>
          <p:cNvSpPr txBox="1"/>
          <p:nvPr/>
        </p:nvSpPr>
        <p:spPr>
          <a:xfrm>
            <a:off x="853575" y="41833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p:txBody>
      </p:sp>
      <p:pic>
        <p:nvPicPr>
          <p:cNvPr id="758" name="Google Shape;758;p80"/>
          <p:cNvPicPr preferRelativeResize="0"/>
          <p:nvPr/>
        </p:nvPicPr>
        <p:blipFill>
          <a:blip r:embed="rId3">
            <a:alphaModFix/>
          </a:blip>
          <a:stretch>
            <a:fillRect/>
          </a:stretch>
        </p:blipFill>
        <p:spPr>
          <a:xfrm>
            <a:off x="8144999" y="158075"/>
            <a:ext cx="843001" cy="555375"/>
          </a:xfrm>
          <a:prstGeom prst="rect">
            <a:avLst/>
          </a:prstGeom>
          <a:noFill/>
          <a:ln>
            <a:noFill/>
          </a:ln>
        </p:spPr>
      </p:pic>
      <p:sp>
        <p:nvSpPr>
          <p:cNvPr id="759" name="Google Shape;759;p80"/>
          <p:cNvSpPr txBox="1"/>
          <p:nvPr/>
        </p:nvSpPr>
        <p:spPr>
          <a:xfrm>
            <a:off x="340650" y="1767175"/>
            <a:ext cx="3884400" cy="3370800"/>
          </a:xfrm>
          <a:prstGeom prst="rect">
            <a:avLst/>
          </a:prstGeom>
          <a:noFill/>
          <a:ln>
            <a:noFill/>
          </a:ln>
        </p:spPr>
        <p:txBody>
          <a:bodyPr spcFirstLastPara="1" wrap="square" lIns="91425" tIns="91425" rIns="91425" bIns="91425" anchor="t" anchorCtr="0">
            <a:spAutoFit/>
          </a:bodyPr>
          <a:lstStyle/>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195 photos</a:t>
            </a:r>
            <a:endParaRPr sz="2300">
              <a:solidFill>
                <a:schemeClr val="accent2"/>
              </a:solidFill>
              <a:latin typeface="Bebas Neue"/>
              <a:ea typeface="Bebas Neue"/>
              <a:cs typeface="Bebas Neue"/>
              <a:sym typeface="Bebas Neue"/>
            </a:endParaRPr>
          </a:p>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59 Video Clips </a:t>
            </a:r>
            <a:endParaRPr sz="2300">
              <a:solidFill>
                <a:schemeClr val="accent2"/>
              </a:solidFill>
              <a:latin typeface="Bebas Neue"/>
              <a:ea typeface="Bebas Neue"/>
              <a:cs typeface="Bebas Neue"/>
              <a:sym typeface="Bebas Neue"/>
            </a:endParaRPr>
          </a:p>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5 drafted sample tiktok POSTS</a:t>
            </a:r>
            <a:endParaRPr sz="230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a:solidFill>
                <a:schemeClr val="accent2"/>
              </a:solidFill>
              <a:latin typeface="Bebas Neue"/>
              <a:ea typeface="Bebas Neue"/>
              <a:cs typeface="Bebas Neue"/>
              <a:sym typeface="Bebas Neue"/>
            </a:endParaRPr>
          </a:p>
        </p:txBody>
      </p:sp>
      <p:pic>
        <p:nvPicPr>
          <p:cNvPr id="760" name="Google Shape;760;p80"/>
          <p:cNvPicPr preferRelativeResize="0"/>
          <p:nvPr/>
        </p:nvPicPr>
        <p:blipFill>
          <a:blip r:embed="rId4">
            <a:alphaModFix/>
          </a:blip>
          <a:stretch>
            <a:fillRect/>
          </a:stretch>
        </p:blipFill>
        <p:spPr>
          <a:xfrm>
            <a:off x="4218825" y="1506288"/>
            <a:ext cx="2138500" cy="3210900"/>
          </a:xfrm>
          <a:prstGeom prst="rect">
            <a:avLst/>
          </a:prstGeom>
          <a:noFill/>
          <a:ln>
            <a:noFill/>
          </a:ln>
        </p:spPr>
      </p:pic>
      <p:pic>
        <p:nvPicPr>
          <p:cNvPr id="761" name="Google Shape;761;p80"/>
          <p:cNvPicPr preferRelativeResize="0"/>
          <p:nvPr/>
        </p:nvPicPr>
        <p:blipFill>
          <a:blip r:embed="rId5">
            <a:alphaModFix/>
          </a:blip>
          <a:stretch>
            <a:fillRect/>
          </a:stretch>
        </p:blipFill>
        <p:spPr>
          <a:xfrm>
            <a:off x="6740523" y="1590850"/>
            <a:ext cx="2025888" cy="3041802"/>
          </a:xfrm>
          <a:prstGeom prst="rect">
            <a:avLst/>
          </a:prstGeom>
          <a:noFill/>
          <a:ln>
            <a:noFill/>
          </a:ln>
        </p:spPr>
      </p:pic>
      <p:pic>
        <p:nvPicPr>
          <p:cNvPr id="762" name="Google Shape;762;p80"/>
          <p:cNvPicPr preferRelativeResize="0"/>
          <p:nvPr/>
        </p:nvPicPr>
        <p:blipFill>
          <a:blip r:embed="rId6">
            <a:alphaModFix/>
          </a:blip>
          <a:stretch>
            <a:fillRect/>
          </a:stretch>
        </p:blipFill>
        <p:spPr>
          <a:xfrm>
            <a:off x="8217252" y="211688"/>
            <a:ext cx="698475" cy="4481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3"/>
          <p:cNvSpPr/>
          <p:nvPr/>
        </p:nvSpPr>
        <p:spPr>
          <a:xfrm>
            <a:off x="1500300" y="1346401"/>
            <a:ext cx="7643700" cy="460200"/>
          </a:xfrm>
          <a:prstGeom prst="rect">
            <a:avLst/>
          </a:prstGeom>
          <a:solidFill>
            <a:srgbClr val="1327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3"/>
          <p:cNvSpPr txBox="1">
            <a:spLocks noGrp="1"/>
          </p:cNvSpPr>
          <p:nvPr>
            <p:ph type="title"/>
          </p:nvPr>
        </p:nvSpPr>
        <p:spPr>
          <a:xfrm>
            <a:off x="244275" y="374693"/>
            <a:ext cx="3852000" cy="72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13271E"/>
                </a:solidFill>
              </a:rPr>
              <a:t>AGENDA</a:t>
            </a:r>
            <a:endParaRPr>
              <a:solidFill>
                <a:srgbClr val="13271E"/>
              </a:solidFill>
            </a:endParaRPr>
          </a:p>
        </p:txBody>
      </p:sp>
      <p:cxnSp>
        <p:nvCxnSpPr>
          <p:cNvPr id="476" name="Google Shape;476;p63"/>
          <p:cNvCxnSpPr/>
          <p:nvPr/>
        </p:nvCxnSpPr>
        <p:spPr>
          <a:xfrm>
            <a:off x="9044950" y="3253225"/>
            <a:ext cx="0" cy="444900"/>
          </a:xfrm>
          <a:prstGeom prst="straightConnector1">
            <a:avLst/>
          </a:prstGeom>
          <a:noFill/>
          <a:ln w="19050" cap="flat" cmpd="sng">
            <a:solidFill>
              <a:schemeClr val="lt1"/>
            </a:solidFill>
            <a:prstDash val="solid"/>
            <a:round/>
            <a:headEnd type="none" w="med" len="med"/>
            <a:tailEnd type="none" w="med" len="med"/>
          </a:ln>
        </p:spPr>
      </p:cxnSp>
      <p:sp>
        <p:nvSpPr>
          <p:cNvPr id="477" name="Google Shape;477;p63"/>
          <p:cNvSpPr txBox="1">
            <a:spLocks noGrp="1"/>
          </p:cNvSpPr>
          <p:nvPr>
            <p:ph type="title" idx="2"/>
          </p:nvPr>
        </p:nvSpPr>
        <p:spPr>
          <a:xfrm>
            <a:off x="2576390" y="1354938"/>
            <a:ext cx="966000" cy="47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78" name="Google Shape;478;p63"/>
          <p:cNvSpPr txBox="1">
            <a:spLocks noGrp="1"/>
          </p:cNvSpPr>
          <p:nvPr>
            <p:ph type="title" idx="4"/>
          </p:nvPr>
        </p:nvSpPr>
        <p:spPr>
          <a:xfrm>
            <a:off x="4363050" y="1354938"/>
            <a:ext cx="966000" cy="47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79" name="Google Shape;479;p63"/>
          <p:cNvSpPr txBox="1">
            <a:spLocks noGrp="1"/>
          </p:cNvSpPr>
          <p:nvPr>
            <p:ph type="subTitle" idx="5"/>
          </p:nvPr>
        </p:nvSpPr>
        <p:spPr>
          <a:xfrm>
            <a:off x="2133225" y="1887127"/>
            <a:ext cx="1874400" cy="2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Meet the team</a:t>
            </a:r>
            <a:endParaRPr/>
          </a:p>
        </p:txBody>
      </p:sp>
      <p:sp>
        <p:nvSpPr>
          <p:cNvPr id="480" name="Google Shape;480;p63"/>
          <p:cNvSpPr txBox="1">
            <a:spLocks noGrp="1"/>
          </p:cNvSpPr>
          <p:nvPr>
            <p:ph type="title" idx="7"/>
          </p:nvPr>
        </p:nvSpPr>
        <p:spPr>
          <a:xfrm>
            <a:off x="5963256" y="1354938"/>
            <a:ext cx="966000" cy="47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81" name="Google Shape;481;p63"/>
          <p:cNvSpPr txBox="1">
            <a:spLocks noGrp="1"/>
          </p:cNvSpPr>
          <p:nvPr>
            <p:ph type="subTitle" idx="8"/>
          </p:nvPr>
        </p:nvSpPr>
        <p:spPr>
          <a:xfrm>
            <a:off x="7114956" y="1865256"/>
            <a:ext cx="1871700" cy="2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Objective shift</a:t>
            </a:r>
            <a:endParaRPr/>
          </a:p>
        </p:txBody>
      </p:sp>
      <p:sp>
        <p:nvSpPr>
          <p:cNvPr id="482" name="Google Shape;482;p63"/>
          <p:cNvSpPr txBox="1">
            <a:spLocks noGrp="1"/>
          </p:cNvSpPr>
          <p:nvPr>
            <p:ph type="title" idx="13"/>
          </p:nvPr>
        </p:nvSpPr>
        <p:spPr>
          <a:xfrm>
            <a:off x="2042990" y="3241327"/>
            <a:ext cx="966000" cy="4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3" name="Google Shape;483;p63"/>
          <p:cNvSpPr txBox="1">
            <a:spLocks noGrp="1"/>
          </p:cNvSpPr>
          <p:nvPr>
            <p:ph type="title" idx="16"/>
          </p:nvPr>
        </p:nvSpPr>
        <p:spPr>
          <a:xfrm>
            <a:off x="4542225" y="3241327"/>
            <a:ext cx="966000" cy="47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3"/>
          <p:cNvSpPr txBox="1">
            <a:spLocks noGrp="1"/>
          </p:cNvSpPr>
          <p:nvPr>
            <p:ph type="title" idx="19"/>
          </p:nvPr>
        </p:nvSpPr>
        <p:spPr>
          <a:xfrm>
            <a:off x="6994306" y="3241327"/>
            <a:ext cx="966000" cy="47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3"/>
          <p:cNvSpPr txBox="1">
            <a:spLocks noGrp="1"/>
          </p:cNvSpPr>
          <p:nvPr>
            <p:ph type="title" idx="13"/>
          </p:nvPr>
        </p:nvSpPr>
        <p:spPr>
          <a:xfrm>
            <a:off x="7500915" y="1338752"/>
            <a:ext cx="966000" cy="4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486" name="Google Shape;486;p63"/>
          <p:cNvSpPr txBox="1">
            <a:spLocks noGrp="1"/>
          </p:cNvSpPr>
          <p:nvPr>
            <p:ph type="title" idx="16"/>
          </p:nvPr>
        </p:nvSpPr>
        <p:spPr>
          <a:xfrm>
            <a:off x="2579850" y="3113402"/>
            <a:ext cx="966000" cy="4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487" name="Google Shape;487;p63"/>
          <p:cNvSpPr/>
          <p:nvPr/>
        </p:nvSpPr>
        <p:spPr>
          <a:xfrm>
            <a:off x="1511325" y="3256625"/>
            <a:ext cx="7643700" cy="444900"/>
          </a:xfrm>
          <a:prstGeom prst="rect">
            <a:avLst/>
          </a:prstGeom>
          <a:solidFill>
            <a:srgbClr val="1327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3"/>
          <p:cNvSpPr txBox="1">
            <a:spLocks noGrp="1"/>
          </p:cNvSpPr>
          <p:nvPr>
            <p:ph type="title" idx="2"/>
          </p:nvPr>
        </p:nvSpPr>
        <p:spPr>
          <a:xfrm>
            <a:off x="4378415" y="3304778"/>
            <a:ext cx="966000" cy="37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489" name="Google Shape;489;p63"/>
          <p:cNvSpPr txBox="1">
            <a:spLocks noGrp="1"/>
          </p:cNvSpPr>
          <p:nvPr>
            <p:ph type="title" idx="4"/>
          </p:nvPr>
        </p:nvSpPr>
        <p:spPr>
          <a:xfrm>
            <a:off x="5963250" y="3304778"/>
            <a:ext cx="966000" cy="37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07</a:t>
            </a:r>
            <a:endParaRPr/>
          </a:p>
        </p:txBody>
      </p:sp>
      <p:sp>
        <p:nvSpPr>
          <p:cNvPr id="490" name="Google Shape;490;p63"/>
          <p:cNvSpPr txBox="1">
            <a:spLocks noGrp="1"/>
          </p:cNvSpPr>
          <p:nvPr>
            <p:ph type="title" idx="7"/>
          </p:nvPr>
        </p:nvSpPr>
        <p:spPr>
          <a:xfrm>
            <a:off x="7500931" y="3304778"/>
            <a:ext cx="966000" cy="37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08</a:t>
            </a:r>
            <a:endParaRPr/>
          </a:p>
        </p:txBody>
      </p:sp>
      <p:sp>
        <p:nvSpPr>
          <p:cNvPr id="491" name="Google Shape;491;p63"/>
          <p:cNvSpPr txBox="1">
            <a:spLocks noGrp="1"/>
          </p:cNvSpPr>
          <p:nvPr>
            <p:ph type="subTitle" idx="5"/>
          </p:nvPr>
        </p:nvSpPr>
        <p:spPr>
          <a:xfrm>
            <a:off x="3924225" y="1887127"/>
            <a:ext cx="1874400" cy="2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Client summary</a:t>
            </a:r>
            <a:endParaRPr/>
          </a:p>
        </p:txBody>
      </p:sp>
      <p:sp>
        <p:nvSpPr>
          <p:cNvPr id="492" name="Google Shape;492;p63"/>
          <p:cNvSpPr txBox="1">
            <a:spLocks noGrp="1"/>
          </p:cNvSpPr>
          <p:nvPr>
            <p:ph type="subTitle" idx="1"/>
          </p:nvPr>
        </p:nvSpPr>
        <p:spPr>
          <a:xfrm>
            <a:off x="3924215" y="3835025"/>
            <a:ext cx="1874400" cy="27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sp>
        <p:nvSpPr>
          <p:cNvPr id="493" name="Google Shape;493;p63"/>
          <p:cNvSpPr txBox="1">
            <a:spLocks noGrp="1"/>
          </p:cNvSpPr>
          <p:nvPr>
            <p:ph type="subTitle" idx="1"/>
          </p:nvPr>
        </p:nvSpPr>
        <p:spPr>
          <a:xfrm>
            <a:off x="5509040" y="3835025"/>
            <a:ext cx="1874400" cy="27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Reflection</a:t>
            </a:r>
            <a:endParaRPr/>
          </a:p>
        </p:txBody>
      </p:sp>
      <p:sp>
        <p:nvSpPr>
          <p:cNvPr id="494" name="Google Shape;494;p63"/>
          <p:cNvSpPr txBox="1">
            <a:spLocks noGrp="1"/>
          </p:cNvSpPr>
          <p:nvPr>
            <p:ph type="subTitle" idx="1"/>
          </p:nvPr>
        </p:nvSpPr>
        <p:spPr>
          <a:xfrm>
            <a:off x="7113590" y="3835025"/>
            <a:ext cx="1874400" cy="27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Q&amp;A</a:t>
            </a:r>
            <a:endParaRPr/>
          </a:p>
        </p:txBody>
      </p:sp>
      <p:pic>
        <p:nvPicPr>
          <p:cNvPr id="495" name="Google Shape;495;p63"/>
          <p:cNvPicPr preferRelativeResize="0"/>
          <p:nvPr/>
        </p:nvPicPr>
        <p:blipFill>
          <a:blip r:embed="rId3">
            <a:alphaModFix/>
          </a:blip>
          <a:stretch>
            <a:fillRect/>
          </a:stretch>
        </p:blipFill>
        <p:spPr>
          <a:xfrm>
            <a:off x="8144999" y="158075"/>
            <a:ext cx="843001" cy="555375"/>
          </a:xfrm>
          <a:prstGeom prst="rect">
            <a:avLst/>
          </a:prstGeom>
          <a:noFill/>
          <a:ln>
            <a:noFill/>
          </a:ln>
        </p:spPr>
      </p:pic>
      <p:sp>
        <p:nvSpPr>
          <p:cNvPr id="496" name="Google Shape;496;p63"/>
          <p:cNvSpPr txBox="1">
            <a:spLocks noGrp="1"/>
          </p:cNvSpPr>
          <p:nvPr>
            <p:ph type="subTitle" idx="8"/>
          </p:nvPr>
        </p:nvSpPr>
        <p:spPr>
          <a:xfrm>
            <a:off x="2138031" y="3830231"/>
            <a:ext cx="1871700" cy="2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Services</a:t>
            </a:r>
            <a:endParaRPr/>
          </a:p>
        </p:txBody>
      </p:sp>
      <p:sp>
        <p:nvSpPr>
          <p:cNvPr id="497" name="Google Shape;497;p63"/>
          <p:cNvSpPr txBox="1">
            <a:spLocks noGrp="1"/>
          </p:cNvSpPr>
          <p:nvPr>
            <p:ph type="title" idx="2"/>
          </p:nvPr>
        </p:nvSpPr>
        <p:spPr>
          <a:xfrm>
            <a:off x="2579840" y="3292328"/>
            <a:ext cx="966000" cy="37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498" name="Google Shape;498;p63"/>
          <p:cNvSpPr txBox="1">
            <a:spLocks noGrp="1"/>
          </p:cNvSpPr>
          <p:nvPr>
            <p:ph type="subTitle" idx="5"/>
          </p:nvPr>
        </p:nvSpPr>
        <p:spPr>
          <a:xfrm>
            <a:off x="5509050" y="1887127"/>
            <a:ext cx="1874400" cy="2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focus</a:t>
            </a:r>
            <a:endParaRPr/>
          </a:p>
        </p:txBody>
      </p:sp>
      <p:pic>
        <p:nvPicPr>
          <p:cNvPr id="499" name="Google Shape;499;p63"/>
          <p:cNvPicPr preferRelativeResize="0"/>
          <p:nvPr/>
        </p:nvPicPr>
        <p:blipFill>
          <a:blip r:embed="rId4">
            <a:alphaModFix/>
          </a:blip>
          <a:stretch>
            <a:fillRect/>
          </a:stretch>
        </p:blipFill>
        <p:spPr>
          <a:xfrm>
            <a:off x="8144998" y="172576"/>
            <a:ext cx="842999" cy="5408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1"/>
          <p:cNvSpPr/>
          <p:nvPr/>
        </p:nvSpPr>
        <p:spPr>
          <a:xfrm>
            <a:off x="0" y="1443625"/>
            <a:ext cx="9144000" cy="340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accent2"/>
              </a:buClr>
              <a:buSzPts val="1100"/>
              <a:buFont typeface="Arial"/>
              <a:buNone/>
            </a:pPr>
            <a:endParaRPr/>
          </a:p>
        </p:txBody>
      </p:sp>
      <p:sp>
        <p:nvSpPr>
          <p:cNvPr id="768" name="Google Shape;768;p81"/>
          <p:cNvSpPr txBox="1">
            <a:spLocks noGrp="1"/>
          </p:cNvSpPr>
          <p:nvPr>
            <p:ph type="title"/>
          </p:nvPr>
        </p:nvSpPr>
        <p:spPr>
          <a:xfrm>
            <a:off x="1334825" y="420550"/>
            <a:ext cx="7376100" cy="1284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300"/>
              <a:t>Social Media Results</a:t>
            </a:r>
            <a:endParaRPr sz="6300"/>
          </a:p>
        </p:txBody>
      </p:sp>
      <p:grpSp>
        <p:nvGrpSpPr>
          <p:cNvPr id="769" name="Google Shape;769;p81"/>
          <p:cNvGrpSpPr/>
          <p:nvPr/>
        </p:nvGrpSpPr>
        <p:grpSpPr>
          <a:xfrm rot="-5400000" flipH="1">
            <a:off x="3110778" y="-1004014"/>
            <a:ext cx="2918185" cy="8932037"/>
            <a:chOff x="4571486" y="101275"/>
            <a:chExt cx="4473000" cy="4935100"/>
          </a:xfrm>
        </p:grpSpPr>
        <p:cxnSp>
          <p:nvCxnSpPr>
            <p:cNvPr id="770" name="Google Shape;770;p81"/>
            <p:cNvCxnSpPr/>
            <p:nvPr/>
          </p:nvCxnSpPr>
          <p:spPr>
            <a:xfrm rot="10800000">
              <a:off x="9032861" y="108900"/>
              <a:ext cx="0" cy="4919700"/>
            </a:xfrm>
            <a:prstGeom prst="straightConnector1">
              <a:avLst/>
            </a:prstGeom>
            <a:noFill/>
            <a:ln w="19050" cap="flat" cmpd="sng">
              <a:solidFill>
                <a:srgbClr val="F7F8F7"/>
              </a:solidFill>
              <a:prstDash val="solid"/>
              <a:round/>
              <a:headEnd type="none" w="med" len="med"/>
              <a:tailEnd type="none" w="med" len="med"/>
            </a:ln>
          </p:spPr>
        </p:cxnSp>
        <p:cxnSp>
          <p:nvCxnSpPr>
            <p:cNvPr id="771" name="Google Shape;771;p81"/>
            <p:cNvCxnSpPr/>
            <p:nvPr/>
          </p:nvCxnSpPr>
          <p:spPr>
            <a:xfrm>
              <a:off x="4571486" y="5036375"/>
              <a:ext cx="4473000" cy="0"/>
            </a:xfrm>
            <a:prstGeom prst="straightConnector1">
              <a:avLst/>
            </a:prstGeom>
            <a:noFill/>
            <a:ln w="19050" cap="flat" cmpd="sng">
              <a:solidFill>
                <a:srgbClr val="F7F8F7"/>
              </a:solidFill>
              <a:prstDash val="solid"/>
              <a:round/>
              <a:headEnd type="none" w="med" len="med"/>
              <a:tailEnd type="none" w="med" len="med"/>
            </a:ln>
          </p:spPr>
        </p:cxnSp>
        <p:cxnSp>
          <p:nvCxnSpPr>
            <p:cNvPr id="772" name="Google Shape;772;p81"/>
            <p:cNvCxnSpPr/>
            <p:nvPr/>
          </p:nvCxnSpPr>
          <p:spPr>
            <a:xfrm>
              <a:off x="4571486" y="101275"/>
              <a:ext cx="4473000" cy="0"/>
            </a:xfrm>
            <a:prstGeom prst="straightConnector1">
              <a:avLst/>
            </a:prstGeom>
            <a:noFill/>
            <a:ln w="19050" cap="flat" cmpd="sng">
              <a:solidFill>
                <a:srgbClr val="F7F8F7"/>
              </a:solidFill>
              <a:prstDash val="solid"/>
              <a:round/>
              <a:headEnd type="none" w="med" len="med"/>
              <a:tailEnd type="none" w="med" len="med"/>
            </a:ln>
          </p:spPr>
        </p:cxnSp>
      </p:grpSp>
      <p:sp>
        <p:nvSpPr>
          <p:cNvPr id="773" name="Google Shape;773;p81"/>
          <p:cNvSpPr txBox="1"/>
          <p:nvPr/>
        </p:nvSpPr>
        <p:spPr>
          <a:xfrm>
            <a:off x="2739025" y="3204525"/>
            <a:ext cx="62211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60"/>
              </a:spcBef>
              <a:spcAft>
                <a:spcPts val="0"/>
              </a:spcAft>
              <a:buNone/>
            </a:pPr>
            <a:endParaRPr sz="1300">
              <a:solidFill>
                <a:schemeClr val="accent6"/>
              </a:solidFill>
              <a:latin typeface="Overpass Medium"/>
              <a:ea typeface="Overpass Medium"/>
              <a:cs typeface="Overpass Medium"/>
              <a:sym typeface="Overpass Medium"/>
            </a:endParaRPr>
          </a:p>
        </p:txBody>
      </p:sp>
      <p:sp>
        <p:nvSpPr>
          <p:cNvPr id="774" name="Google Shape;774;p81"/>
          <p:cNvSpPr txBox="1"/>
          <p:nvPr/>
        </p:nvSpPr>
        <p:spPr>
          <a:xfrm>
            <a:off x="853575" y="41833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p:txBody>
      </p:sp>
      <p:pic>
        <p:nvPicPr>
          <p:cNvPr id="775" name="Google Shape;775;p81"/>
          <p:cNvPicPr preferRelativeResize="0"/>
          <p:nvPr/>
        </p:nvPicPr>
        <p:blipFill>
          <a:blip r:embed="rId3">
            <a:alphaModFix/>
          </a:blip>
          <a:stretch>
            <a:fillRect/>
          </a:stretch>
        </p:blipFill>
        <p:spPr>
          <a:xfrm>
            <a:off x="8144999" y="158075"/>
            <a:ext cx="843001" cy="555375"/>
          </a:xfrm>
          <a:prstGeom prst="rect">
            <a:avLst/>
          </a:prstGeom>
          <a:noFill/>
          <a:ln>
            <a:noFill/>
          </a:ln>
        </p:spPr>
      </p:pic>
      <p:sp>
        <p:nvSpPr>
          <p:cNvPr id="776" name="Google Shape;776;p81"/>
          <p:cNvSpPr txBox="1"/>
          <p:nvPr/>
        </p:nvSpPr>
        <p:spPr>
          <a:xfrm>
            <a:off x="701175" y="1640919"/>
            <a:ext cx="3846000" cy="4079100"/>
          </a:xfrm>
          <a:prstGeom prst="rect">
            <a:avLst/>
          </a:prstGeom>
          <a:noFill/>
          <a:ln>
            <a:noFill/>
          </a:ln>
        </p:spPr>
        <p:txBody>
          <a:bodyPr spcFirstLastPara="1" wrap="square" lIns="91425" tIns="91425" rIns="91425" bIns="91425" anchor="t" anchorCtr="0">
            <a:spAutoFit/>
          </a:bodyPr>
          <a:lstStyle/>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Created New Tik ToK account</a:t>
            </a:r>
            <a:endParaRPr sz="2300">
              <a:solidFill>
                <a:schemeClr val="accent2"/>
              </a:solidFill>
              <a:latin typeface="Bebas Neue"/>
              <a:ea typeface="Bebas Neue"/>
              <a:cs typeface="Bebas Neue"/>
              <a:sym typeface="Bebas Neue"/>
            </a:endParaRPr>
          </a:p>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Posted 3 Videos on Account</a:t>
            </a:r>
            <a:endParaRPr sz="2300">
              <a:solidFill>
                <a:schemeClr val="accent2"/>
              </a:solidFill>
              <a:latin typeface="Bebas Neue"/>
              <a:ea typeface="Bebas Neue"/>
              <a:cs typeface="Bebas Neue"/>
              <a:sym typeface="Bebas Neue"/>
            </a:endParaRPr>
          </a:p>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Gained 44 likes, 12 followers</a:t>
            </a:r>
            <a:endParaRPr sz="2300">
              <a:solidFill>
                <a:schemeClr val="accent2"/>
              </a:solidFill>
              <a:latin typeface="Bebas Neue"/>
              <a:ea typeface="Bebas Neue"/>
              <a:cs typeface="Bebas Neue"/>
              <a:sym typeface="Bebas Neue"/>
            </a:endParaRPr>
          </a:p>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 300 views per post, 893 TOTAL</a:t>
            </a:r>
            <a:endParaRPr sz="230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a:solidFill>
                <a:schemeClr val="accent2"/>
              </a:solidFill>
              <a:latin typeface="Bebas Neue"/>
              <a:ea typeface="Bebas Neue"/>
              <a:cs typeface="Bebas Neue"/>
              <a:sym typeface="Bebas Neue"/>
            </a:endParaRPr>
          </a:p>
          <a:p>
            <a:pPr marL="0" lvl="0" indent="0" algn="l" rtl="0">
              <a:spcBef>
                <a:spcPts val="0"/>
              </a:spcBef>
              <a:spcAft>
                <a:spcPts val="0"/>
              </a:spcAft>
              <a:buNone/>
            </a:pPr>
            <a:endParaRPr sz="2300">
              <a:solidFill>
                <a:schemeClr val="accent2"/>
              </a:solidFill>
              <a:latin typeface="Bebas Neue"/>
              <a:ea typeface="Bebas Neue"/>
              <a:cs typeface="Bebas Neue"/>
              <a:sym typeface="Bebas Neue"/>
            </a:endParaRPr>
          </a:p>
        </p:txBody>
      </p:sp>
      <p:pic>
        <p:nvPicPr>
          <p:cNvPr id="777" name="Google Shape;777;p81"/>
          <p:cNvPicPr preferRelativeResize="0"/>
          <p:nvPr/>
        </p:nvPicPr>
        <p:blipFill>
          <a:blip r:embed="rId4">
            <a:alphaModFix/>
          </a:blip>
          <a:stretch>
            <a:fillRect/>
          </a:stretch>
        </p:blipFill>
        <p:spPr>
          <a:xfrm>
            <a:off x="87050" y="1640925"/>
            <a:ext cx="570000" cy="677037"/>
          </a:xfrm>
          <a:prstGeom prst="rect">
            <a:avLst/>
          </a:prstGeom>
          <a:noFill/>
          <a:ln>
            <a:noFill/>
          </a:ln>
        </p:spPr>
      </p:pic>
      <p:pic>
        <p:nvPicPr>
          <p:cNvPr id="778" name="Google Shape;778;p81"/>
          <p:cNvPicPr preferRelativeResize="0"/>
          <p:nvPr/>
        </p:nvPicPr>
        <p:blipFill>
          <a:blip r:embed="rId5">
            <a:alphaModFix/>
          </a:blip>
          <a:stretch>
            <a:fillRect/>
          </a:stretch>
        </p:blipFill>
        <p:spPr>
          <a:xfrm>
            <a:off x="4470975" y="1644875"/>
            <a:ext cx="570000" cy="596863"/>
          </a:xfrm>
          <a:prstGeom prst="rect">
            <a:avLst/>
          </a:prstGeom>
          <a:noFill/>
          <a:ln>
            <a:noFill/>
          </a:ln>
        </p:spPr>
      </p:pic>
      <p:sp>
        <p:nvSpPr>
          <p:cNvPr id="779" name="Google Shape;779;p81"/>
          <p:cNvSpPr txBox="1"/>
          <p:nvPr/>
        </p:nvSpPr>
        <p:spPr>
          <a:xfrm>
            <a:off x="5192450" y="1628650"/>
            <a:ext cx="3875700" cy="2662800"/>
          </a:xfrm>
          <a:prstGeom prst="rect">
            <a:avLst/>
          </a:prstGeom>
          <a:noFill/>
          <a:ln>
            <a:noFill/>
          </a:ln>
        </p:spPr>
        <p:txBody>
          <a:bodyPr spcFirstLastPara="1" wrap="square" lIns="91425" tIns="91425" rIns="91425" bIns="91425" anchor="t" anchorCtr="0">
            <a:spAutoFit/>
          </a:bodyPr>
          <a:lstStyle/>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National Doctor’s Day Post idea</a:t>
            </a:r>
            <a:endParaRPr sz="2300">
              <a:solidFill>
                <a:schemeClr val="accent2"/>
              </a:solidFill>
              <a:latin typeface="Bebas Neue"/>
              <a:ea typeface="Bebas Neue"/>
              <a:cs typeface="Bebas Neue"/>
              <a:sym typeface="Bebas Neue"/>
            </a:endParaRPr>
          </a:p>
          <a:p>
            <a:pPr marL="457200" lvl="0"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Created 3 Instagram Story Highlights (+ edit from client)</a:t>
            </a:r>
            <a:endParaRPr sz="2300">
              <a:solidFill>
                <a:schemeClr val="accent2"/>
              </a:solidFill>
              <a:latin typeface="Bebas Neue"/>
              <a:ea typeface="Bebas Neue"/>
              <a:cs typeface="Bebas Neue"/>
              <a:sym typeface="Bebas Neue"/>
            </a:endParaRPr>
          </a:p>
          <a:p>
            <a:pPr marL="914400" lvl="1" indent="-374650" algn="l" rtl="0">
              <a:lnSpc>
                <a:spcPct val="200000"/>
              </a:lnSpc>
              <a:spcBef>
                <a:spcPts val="0"/>
              </a:spcBef>
              <a:spcAft>
                <a:spcPts val="0"/>
              </a:spcAft>
              <a:buClr>
                <a:schemeClr val="accent2"/>
              </a:buClr>
              <a:buSzPts val="2300"/>
              <a:buFont typeface="Bebas Neue"/>
              <a:buChar char="❏"/>
            </a:pPr>
            <a:r>
              <a:rPr lang="en" sz="2300">
                <a:solidFill>
                  <a:schemeClr val="accent2"/>
                </a:solidFill>
                <a:latin typeface="Bebas Neue"/>
                <a:ea typeface="Bebas Neue"/>
                <a:cs typeface="Bebas Neue"/>
                <a:sym typeface="Bebas Neue"/>
              </a:rPr>
              <a:t>137 accounts reached</a:t>
            </a:r>
            <a:endParaRPr sz="2300">
              <a:solidFill>
                <a:schemeClr val="accent2"/>
              </a:solidFill>
              <a:latin typeface="Bebas Neue"/>
              <a:ea typeface="Bebas Neue"/>
              <a:cs typeface="Bebas Neue"/>
              <a:sym typeface="Bebas Neue"/>
            </a:endParaRPr>
          </a:p>
        </p:txBody>
      </p:sp>
      <p:pic>
        <p:nvPicPr>
          <p:cNvPr id="780" name="Google Shape;780;p81"/>
          <p:cNvPicPr preferRelativeResize="0"/>
          <p:nvPr/>
        </p:nvPicPr>
        <p:blipFill>
          <a:blip r:embed="rId6">
            <a:alphaModFix/>
          </a:blip>
          <a:stretch>
            <a:fillRect/>
          </a:stretch>
        </p:blipFill>
        <p:spPr>
          <a:xfrm>
            <a:off x="8217252" y="211688"/>
            <a:ext cx="698475" cy="448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2"/>
          <p:cNvSpPr txBox="1">
            <a:spLocks noGrp="1"/>
          </p:cNvSpPr>
          <p:nvPr>
            <p:ph type="title"/>
          </p:nvPr>
        </p:nvSpPr>
        <p:spPr>
          <a:xfrm>
            <a:off x="2052200" y="2001425"/>
            <a:ext cx="1663200" cy="93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0</a:t>
            </a:r>
            <a:r>
              <a:rPr lang="en"/>
              <a:t>7</a:t>
            </a:r>
            <a:endParaRPr b="1"/>
          </a:p>
        </p:txBody>
      </p:sp>
      <p:sp>
        <p:nvSpPr>
          <p:cNvPr id="786" name="Google Shape;786;p82"/>
          <p:cNvSpPr txBox="1">
            <a:spLocks noGrp="1"/>
          </p:cNvSpPr>
          <p:nvPr>
            <p:ph type="title" idx="2"/>
          </p:nvPr>
        </p:nvSpPr>
        <p:spPr>
          <a:xfrm>
            <a:off x="4454300" y="1753300"/>
            <a:ext cx="4899300" cy="12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REflection</a:t>
            </a:r>
            <a:endParaRPr/>
          </a:p>
        </p:txBody>
      </p:sp>
      <p:pic>
        <p:nvPicPr>
          <p:cNvPr id="787" name="Google Shape;787;p82"/>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788" name="Google Shape;788;p82"/>
          <p:cNvPicPr preferRelativeResize="0"/>
          <p:nvPr/>
        </p:nvPicPr>
        <p:blipFill>
          <a:blip r:embed="rId4">
            <a:alphaModFix/>
          </a:blip>
          <a:stretch>
            <a:fillRect/>
          </a:stretch>
        </p:blipFill>
        <p:spPr>
          <a:xfrm>
            <a:off x="8144998" y="172576"/>
            <a:ext cx="842999" cy="5408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83"/>
          <p:cNvSpPr txBox="1">
            <a:spLocks noGrp="1"/>
          </p:cNvSpPr>
          <p:nvPr>
            <p:ph type="subTitle" idx="1"/>
          </p:nvPr>
        </p:nvSpPr>
        <p:spPr>
          <a:xfrm>
            <a:off x="2767837" y="2043136"/>
            <a:ext cx="13788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3"/>
          <p:cNvSpPr txBox="1">
            <a:spLocks noGrp="1"/>
          </p:cNvSpPr>
          <p:nvPr>
            <p:ph type="subTitle" idx="5"/>
          </p:nvPr>
        </p:nvSpPr>
        <p:spPr>
          <a:xfrm>
            <a:off x="4843163" y="2043146"/>
            <a:ext cx="13788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3"/>
          <p:cNvSpPr txBox="1">
            <a:spLocks noGrp="1"/>
          </p:cNvSpPr>
          <p:nvPr>
            <p:ph type="subTitle" idx="8"/>
          </p:nvPr>
        </p:nvSpPr>
        <p:spPr>
          <a:xfrm>
            <a:off x="4843163" y="2414257"/>
            <a:ext cx="1380600" cy="4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1" name="Google Shape;801;p83"/>
          <p:cNvPicPr preferRelativeResize="0"/>
          <p:nvPr/>
        </p:nvPicPr>
        <p:blipFill>
          <a:blip r:embed="rId3">
            <a:alphaModFix/>
          </a:blip>
          <a:stretch>
            <a:fillRect/>
          </a:stretch>
        </p:blipFill>
        <p:spPr>
          <a:xfrm>
            <a:off x="3267375" y="1401000"/>
            <a:ext cx="2954601" cy="2382450"/>
          </a:xfrm>
          <a:prstGeom prst="rect">
            <a:avLst/>
          </a:prstGeom>
          <a:noFill/>
          <a:ln>
            <a:noFill/>
          </a:ln>
        </p:spPr>
      </p:pic>
      <p:grpSp>
        <p:nvGrpSpPr>
          <p:cNvPr id="802" name="Google Shape;802;p83"/>
          <p:cNvGrpSpPr/>
          <p:nvPr/>
        </p:nvGrpSpPr>
        <p:grpSpPr>
          <a:xfrm>
            <a:off x="1367850" y="1106775"/>
            <a:ext cx="1590300" cy="1521900"/>
            <a:chOff x="1444050" y="801975"/>
            <a:chExt cx="1590300" cy="1521900"/>
          </a:xfrm>
        </p:grpSpPr>
        <p:sp>
          <p:nvSpPr>
            <p:cNvPr id="803" name="Google Shape;803;p83"/>
            <p:cNvSpPr/>
            <p:nvPr/>
          </p:nvSpPr>
          <p:spPr>
            <a:xfrm>
              <a:off x="1444050" y="801975"/>
              <a:ext cx="1590300" cy="1521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3"/>
            <p:cNvSpPr txBox="1"/>
            <p:nvPr/>
          </p:nvSpPr>
          <p:spPr>
            <a:xfrm>
              <a:off x="1570050" y="1116525"/>
              <a:ext cx="1338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latin typeface="Bebas Neue"/>
                  <a:ea typeface="Bebas Neue"/>
                  <a:cs typeface="Bebas Neue"/>
                  <a:sym typeface="Bebas Neue"/>
                </a:rPr>
                <a:t>DEVIL IS IN THE DETAILS</a:t>
              </a:r>
              <a:endParaRPr sz="2300">
                <a:solidFill>
                  <a:schemeClr val="lt1"/>
                </a:solidFill>
                <a:latin typeface="Bebas Neue"/>
                <a:ea typeface="Bebas Neue"/>
                <a:cs typeface="Bebas Neue"/>
                <a:sym typeface="Bebas Neue"/>
              </a:endParaRPr>
            </a:p>
          </p:txBody>
        </p:sp>
      </p:grpSp>
      <p:grpSp>
        <p:nvGrpSpPr>
          <p:cNvPr id="805" name="Google Shape;805;p83"/>
          <p:cNvGrpSpPr/>
          <p:nvPr/>
        </p:nvGrpSpPr>
        <p:grpSpPr>
          <a:xfrm>
            <a:off x="1621471" y="3061966"/>
            <a:ext cx="1348898" cy="1334858"/>
            <a:chOff x="1444044" y="801975"/>
            <a:chExt cx="1590306" cy="1521900"/>
          </a:xfrm>
        </p:grpSpPr>
        <p:sp>
          <p:nvSpPr>
            <p:cNvPr id="806" name="Google Shape;806;p83"/>
            <p:cNvSpPr/>
            <p:nvPr/>
          </p:nvSpPr>
          <p:spPr>
            <a:xfrm>
              <a:off x="1444050" y="801975"/>
              <a:ext cx="1590300" cy="1521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3"/>
            <p:cNvSpPr txBox="1"/>
            <p:nvPr/>
          </p:nvSpPr>
          <p:spPr>
            <a:xfrm>
              <a:off x="1444044" y="1071670"/>
              <a:ext cx="1590300" cy="101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latin typeface="Bebas Neue"/>
                  <a:ea typeface="Bebas Neue"/>
                  <a:cs typeface="Bebas Neue"/>
                  <a:sym typeface="Bebas Neue"/>
                </a:rPr>
                <a:t>Value of a calendar</a:t>
              </a:r>
              <a:endParaRPr sz="2300">
                <a:solidFill>
                  <a:schemeClr val="lt1"/>
                </a:solidFill>
                <a:latin typeface="Bebas Neue"/>
                <a:ea typeface="Bebas Neue"/>
                <a:cs typeface="Bebas Neue"/>
                <a:sym typeface="Bebas Neue"/>
              </a:endParaRPr>
            </a:p>
          </p:txBody>
        </p:sp>
      </p:grpSp>
      <p:grpSp>
        <p:nvGrpSpPr>
          <p:cNvPr id="808" name="Google Shape;808;p83"/>
          <p:cNvGrpSpPr/>
          <p:nvPr/>
        </p:nvGrpSpPr>
        <p:grpSpPr>
          <a:xfrm>
            <a:off x="3986740" y="132921"/>
            <a:ext cx="1438904" cy="1268073"/>
            <a:chOff x="4083392" y="178050"/>
            <a:chExt cx="1434600" cy="1383000"/>
          </a:xfrm>
        </p:grpSpPr>
        <p:sp>
          <p:nvSpPr>
            <p:cNvPr id="809" name="Google Shape;809;p83"/>
            <p:cNvSpPr/>
            <p:nvPr/>
          </p:nvSpPr>
          <p:spPr>
            <a:xfrm>
              <a:off x="4111300" y="178050"/>
              <a:ext cx="1378800" cy="1383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3"/>
            <p:cNvSpPr txBox="1"/>
            <p:nvPr/>
          </p:nvSpPr>
          <p:spPr>
            <a:xfrm>
              <a:off x="4083392" y="544655"/>
              <a:ext cx="1434600" cy="587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latin typeface="Bebas Neue"/>
                  <a:ea typeface="Bebas Neue"/>
                  <a:cs typeface="Bebas Neue"/>
                  <a:sym typeface="Bebas Neue"/>
                </a:rPr>
                <a:t>adaptability</a:t>
              </a:r>
              <a:endParaRPr sz="2300">
                <a:solidFill>
                  <a:schemeClr val="lt1"/>
                </a:solidFill>
                <a:latin typeface="Bebas Neue"/>
                <a:ea typeface="Bebas Neue"/>
                <a:cs typeface="Bebas Neue"/>
                <a:sym typeface="Bebas Neue"/>
              </a:endParaRPr>
            </a:p>
          </p:txBody>
        </p:sp>
      </p:grpSp>
      <p:grpSp>
        <p:nvGrpSpPr>
          <p:cNvPr id="811" name="Google Shape;811;p83"/>
          <p:cNvGrpSpPr/>
          <p:nvPr/>
        </p:nvGrpSpPr>
        <p:grpSpPr>
          <a:xfrm>
            <a:off x="3918074" y="3782770"/>
            <a:ext cx="1408161" cy="1237913"/>
            <a:chOff x="1412232" y="801975"/>
            <a:chExt cx="1622118" cy="1521900"/>
          </a:xfrm>
        </p:grpSpPr>
        <p:sp>
          <p:nvSpPr>
            <p:cNvPr id="812" name="Google Shape;812;p83"/>
            <p:cNvSpPr/>
            <p:nvPr/>
          </p:nvSpPr>
          <p:spPr>
            <a:xfrm>
              <a:off x="1444050" y="801975"/>
              <a:ext cx="1590300" cy="1521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3"/>
            <p:cNvSpPr txBox="1"/>
            <p:nvPr/>
          </p:nvSpPr>
          <p:spPr>
            <a:xfrm>
              <a:off x="1412232" y="1042699"/>
              <a:ext cx="1622100" cy="1097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latin typeface="Bebas Neue"/>
                  <a:ea typeface="Bebas Neue"/>
                  <a:cs typeface="Bebas Neue"/>
                  <a:sym typeface="Bebas Neue"/>
                </a:rPr>
                <a:t>Can’t force a story</a:t>
              </a:r>
              <a:endParaRPr sz="2300">
                <a:solidFill>
                  <a:schemeClr val="lt1"/>
                </a:solidFill>
                <a:latin typeface="Bebas Neue"/>
                <a:ea typeface="Bebas Neue"/>
                <a:cs typeface="Bebas Neue"/>
                <a:sym typeface="Bebas Neue"/>
              </a:endParaRPr>
            </a:p>
          </p:txBody>
        </p:sp>
      </p:grpSp>
      <p:grpSp>
        <p:nvGrpSpPr>
          <p:cNvPr id="814" name="Google Shape;814;p83"/>
          <p:cNvGrpSpPr/>
          <p:nvPr/>
        </p:nvGrpSpPr>
        <p:grpSpPr>
          <a:xfrm>
            <a:off x="6339025" y="964425"/>
            <a:ext cx="1590300" cy="1521900"/>
            <a:chOff x="1444050" y="801975"/>
            <a:chExt cx="1590300" cy="1521900"/>
          </a:xfrm>
        </p:grpSpPr>
        <p:sp>
          <p:nvSpPr>
            <p:cNvPr id="815" name="Google Shape;815;p83"/>
            <p:cNvSpPr/>
            <p:nvPr/>
          </p:nvSpPr>
          <p:spPr>
            <a:xfrm>
              <a:off x="1444050" y="801975"/>
              <a:ext cx="1590300" cy="1521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3"/>
            <p:cNvSpPr txBox="1"/>
            <p:nvPr/>
          </p:nvSpPr>
          <p:spPr>
            <a:xfrm>
              <a:off x="1444050" y="1116525"/>
              <a:ext cx="1590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latin typeface="Bebas Neue"/>
                  <a:ea typeface="Bebas Neue"/>
                  <a:cs typeface="Bebas Neue"/>
                  <a:sym typeface="Bebas Neue"/>
                </a:rPr>
                <a:t>Importance of a follow-up</a:t>
              </a:r>
              <a:endParaRPr sz="2300">
                <a:solidFill>
                  <a:schemeClr val="lt1"/>
                </a:solidFill>
                <a:latin typeface="Bebas Neue"/>
                <a:ea typeface="Bebas Neue"/>
                <a:cs typeface="Bebas Neue"/>
                <a:sym typeface="Bebas Neue"/>
              </a:endParaRPr>
            </a:p>
          </p:txBody>
        </p:sp>
      </p:grpSp>
      <p:grpSp>
        <p:nvGrpSpPr>
          <p:cNvPr id="817" name="Google Shape;817;p83"/>
          <p:cNvGrpSpPr/>
          <p:nvPr/>
        </p:nvGrpSpPr>
        <p:grpSpPr>
          <a:xfrm>
            <a:off x="6082996" y="3116816"/>
            <a:ext cx="1348898" cy="1334858"/>
            <a:chOff x="1444044" y="801975"/>
            <a:chExt cx="1590306" cy="1521900"/>
          </a:xfrm>
        </p:grpSpPr>
        <p:sp>
          <p:nvSpPr>
            <p:cNvPr id="818" name="Google Shape;818;p83"/>
            <p:cNvSpPr/>
            <p:nvPr/>
          </p:nvSpPr>
          <p:spPr>
            <a:xfrm>
              <a:off x="1444050" y="801975"/>
              <a:ext cx="1590300" cy="1521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3"/>
            <p:cNvSpPr txBox="1"/>
            <p:nvPr/>
          </p:nvSpPr>
          <p:spPr>
            <a:xfrm>
              <a:off x="1444044" y="1071670"/>
              <a:ext cx="1590300" cy="101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latin typeface="Bebas Neue"/>
                  <a:ea typeface="Bebas Neue"/>
                  <a:cs typeface="Bebas Neue"/>
                  <a:sym typeface="Bebas Neue"/>
                </a:rPr>
                <a:t>Results take time</a:t>
              </a:r>
              <a:endParaRPr sz="2300">
                <a:solidFill>
                  <a:schemeClr val="lt1"/>
                </a:solidFill>
                <a:latin typeface="Bebas Neue"/>
                <a:ea typeface="Bebas Neue"/>
                <a:cs typeface="Bebas Neue"/>
                <a:sym typeface="Bebas Neue"/>
              </a:endParaRPr>
            </a:p>
          </p:txBody>
        </p:sp>
      </p:grpSp>
      <p:pic>
        <p:nvPicPr>
          <p:cNvPr id="820" name="Google Shape;820;p83"/>
          <p:cNvPicPr preferRelativeResize="0"/>
          <p:nvPr/>
        </p:nvPicPr>
        <p:blipFill>
          <a:blip r:embed="rId4">
            <a:alphaModFix/>
          </a:blip>
          <a:stretch>
            <a:fillRect/>
          </a:stretch>
        </p:blipFill>
        <p:spPr>
          <a:xfrm>
            <a:off x="8144999" y="158075"/>
            <a:ext cx="843001" cy="555375"/>
          </a:xfrm>
          <a:prstGeom prst="rect">
            <a:avLst/>
          </a:prstGeom>
          <a:noFill/>
          <a:ln>
            <a:noFill/>
          </a:ln>
        </p:spPr>
      </p:pic>
      <p:pic>
        <p:nvPicPr>
          <p:cNvPr id="821" name="Google Shape;821;p83"/>
          <p:cNvPicPr preferRelativeResize="0"/>
          <p:nvPr/>
        </p:nvPicPr>
        <p:blipFill>
          <a:blip r:embed="rId5">
            <a:alphaModFix/>
          </a:blip>
          <a:stretch>
            <a:fillRect/>
          </a:stretch>
        </p:blipFill>
        <p:spPr>
          <a:xfrm>
            <a:off x="8144998" y="172576"/>
            <a:ext cx="842999" cy="5408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84"/>
          <p:cNvSpPr txBox="1">
            <a:spLocks noGrp="1"/>
          </p:cNvSpPr>
          <p:nvPr>
            <p:ph type="title"/>
          </p:nvPr>
        </p:nvSpPr>
        <p:spPr>
          <a:xfrm>
            <a:off x="179825" y="1041925"/>
            <a:ext cx="410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900"/>
              <a:t>Future opportunities</a:t>
            </a:r>
            <a:endParaRPr sz="3900"/>
          </a:p>
        </p:txBody>
      </p:sp>
      <p:pic>
        <p:nvPicPr>
          <p:cNvPr id="827" name="Google Shape;827;p84"/>
          <p:cNvPicPr preferRelativeResize="0"/>
          <p:nvPr/>
        </p:nvPicPr>
        <p:blipFill>
          <a:blip r:embed="rId3">
            <a:alphaModFix/>
          </a:blip>
          <a:stretch>
            <a:fillRect/>
          </a:stretch>
        </p:blipFill>
        <p:spPr>
          <a:xfrm>
            <a:off x="8144998" y="172576"/>
            <a:ext cx="842999" cy="540877"/>
          </a:xfrm>
          <a:prstGeom prst="rect">
            <a:avLst/>
          </a:prstGeom>
          <a:noFill/>
          <a:ln>
            <a:noFill/>
          </a:ln>
        </p:spPr>
      </p:pic>
      <p:pic>
        <p:nvPicPr>
          <p:cNvPr id="828" name="Google Shape;828;p84"/>
          <p:cNvPicPr preferRelativeResize="0"/>
          <p:nvPr/>
        </p:nvPicPr>
        <p:blipFill>
          <a:blip r:embed="rId4">
            <a:alphaModFix/>
          </a:blip>
          <a:stretch>
            <a:fillRect/>
          </a:stretch>
        </p:blipFill>
        <p:spPr>
          <a:xfrm>
            <a:off x="260250" y="2594002"/>
            <a:ext cx="2515824" cy="2424350"/>
          </a:xfrm>
          <a:prstGeom prst="rect">
            <a:avLst/>
          </a:prstGeom>
          <a:noFill/>
          <a:ln>
            <a:noFill/>
          </a:ln>
        </p:spPr>
      </p:pic>
      <p:sp>
        <p:nvSpPr>
          <p:cNvPr id="829" name="Google Shape;829;p84"/>
          <p:cNvSpPr txBox="1"/>
          <p:nvPr/>
        </p:nvSpPr>
        <p:spPr>
          <a:xfrm>
            <a:off x="67525" y="2035000"/>
            <a:ext cx="28173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latin typeface="Bebas Neue"/>
                <a:ea typeface="Bebas Neue"/>
                <a:cs typeface="Bebas Neue"/>
                <a:sym typeface="Bebas Neue"/>
              </a:rPr>
              <a:t>“WHAT’S IN MY BAG?” VIDEOS</a:t>
            </a:r>
            <a:endParaRPr sz="2300">
              <a:latin typeface="Bebas Neue"/>
              <a:ea typeface="Bebas Neue"/>
              <a:cs typeface="Bebas Neue"/>
              <a:sym typeface="Bebas Neue"/>
            </a:endParaRPr>
          </a:p>
        </p:txBody>
      </p:sp>
      <p:pic>
        <p:nvPicPr>
          <p:cNvPr id="830" name="Google Shape;830;p84"/>
          <p:cNvPicPr preferRelativeResize="0"/>
          <p:nvPr/>
        </p:nvPicPr>
        <p:blipFill rotWithShape="1">
          <a:blip r:embed="rId5">
            <a:alphaModFix/>
          </a:blip>
          <a:srcRect l="20950" r="-7"/>
          <a:stretch/>
        </p:blipFill>
        <p:spPr>
          <a:xfrm>
            <a:off x="3598250" y="2573800"/>
            <a:ext cx="2132750" cy="2454900"/>
          </a:xfrm>
          <a:prstGeom prst="rect">
            <a:avLst/>
          </a:prstGeom>
          <a:noFill/>
          <a:ln>
            <a:noFill/>
          </a:ln>
        </p:spPr>
      </p:pic>
      <p:sp>
        <p:nvSpPr>
          <p:cNvPr id="831" name="Google Shape;831;p84"/>
          <p:cNvSpPr txBox="1"/>
          <p:nvPr/>
        </p:nvSpPr>
        <p:spPr>
          <a:xfrm>
            <a:off x="3160375" y="2055200"/>
            <a:ext cx="30648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latin typeface="Bebas Neue"/>
                <a:ea typeface="Bebas Neue"/>
                <a:cs typeface="Bebas Neue"/>
                <a:sym typeface="Bebas Neue"/>
              </a:rPr>
              <a:t>“DOCTORS ON DOCTORS” SERIES</a:t>
            </a:r>
            <a:endParaRPr sz="2300">
              <a:latin typeface="Bebas Neue"/>
              <a:ea typeface="Bebas Neue"/>
              <a:cs typeface="Bebas Neue"/>
              <a:sym typeface="Bebas Neue"/>
            </a:endParaRPr>
          </a:p>
        </p:txBody>
      </p:sp>
      <p:pic>
        <p:nvPicPr>
          <p:cNvPr id="832" name="Google Shape;832;p84"/>
          <p:cNvPicPr preferRelativeResize="0"/>
          <p:nvPr/>
        </p:nvPicPr>
        <p:blipFill>
          <a:blip r:embed="rId6">
            <a:alphaModFix/>
          </a:blip>
          <a:stretch>
            <a:fillRect/>
          </a:stretch>
        </p:blipFill>
        <p:spPr>
          <a:xfrm>
            <a:off x="6500725" y="2573800"/>
            <a:ext cx="2263574" cy="2454900"/>
          </a:xfrm>
          <a:prstGeom prst="rect">
            <a:avLst/>
          </a:prstGeom>
          <a:noFill/>
          <a:ln>
            <a:noFill/>
          </a:ln>
        </p:spPr>
      </p:pic>
      <p:sp>
        <p:nvSpPr>
          <p:cNvPr id="833" name="Google Shape;833;p84"/>
          <p:cNvSpPr txBox="1"/>
          <p:nvPr/>
        </p:nvSpPr>
        <p:spPr>
          <a:xfrm>
            <a:off x="6173450" y="2055200"/>
            <a:ext cx="30648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latin typeface="Bebas Neue"/>
                <a:ea typeface="Bebas Neue"/>
                <a:cs typeface="Bebas Neue"/>
                <a:sym typeface="Bebas Neue"/>
              </a:rPr>
              <a:t>Tiktok product content</a:t>
            </a:r>
            <a:endParaRPr sz="2300">
              <a:latin typeface="Bebas Neue"/>
              <a:ea typeface="Bebas Neue"/>
              <a:cs typeface="Bebas Neue"/>
              <a:sym typeface="Bebas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5"/>
          <p:cNvSpPr txBox="1">
            <a:spLocks noGrp="1"/>
          </p:cNvSpPr>
          <p:nvPr>
            <p:ph type="title" idx="2"/>
          </p:nvPr>
        </p:nvSpPr>
        <p:spPr>
          <a:xfrm>
            <a:off x="4454300" y="1905700"/>
            <a:ext cx="4689600" cy="12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400"/>
              <a:t>QUESTIONS?</a:t>
            </a:r>
            <a:endParaRPr sz="8400"/>
          </a:p>
        </p:txBody>
      </p:sp>
      <p:sp>
        <p:nvSpPr>
          <p:cNvPr id="839" name="Google Shape;839;p85"/>
          <p:cNvSpPr txBox="1">
            <a:spLocks noGrp="1"/>
          </p:cNvSpPr>
          <p:nvPr>
            <p:ph type="subTitle" idx="1"/>
          </p:nvPr>
        </p:nvSpPr>
        <p:spPr>
          <a:xfrm>
            <a:off x="4561750" y="3139300"/>
            <a:ext cx="4321500" cy="117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1400">
              <a:solidFill>
                <a:schemeClr val="accent2"/>
              </a:solidFill>
            </a:endParaRPr>
          </a:p>
          <a:p>
            <a:pPr marL="0" lvl="0" indent="0" algn="l" rtl="0">
              <a:spcBef>
                <a:spcPts val="0"/>
              </a:spcBef>
              <a:spcAft>
                <a:spcPts val="0"/>
              </a:spcAft>
              <a:buNone/>
            </a:pPr>
            <a:endParaRPr sz="1700"/>
          </a:p>
        </p:txBody>
      </p:sp>
      <p:sp>
        <p:nvSpPr>
          <p:cNvPr id="840" name="Google Shape;840;p85"/>
          <p:cNvSpPr txBox="1"/>
          <p:nvPr/>
        </p:nvSpPr>
        <p:spPr>
          <a:xfrm>
            <a:off x="-726100" y="3215225"/>
            <a:ext cx="5480100" cy="21780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100" b="1" u="sng">
                <a:solidFill>
                  <a:schemeClr val="accent2"/>
                </a:solidFill>
                <a:latin typeface="Overpass"/>
                <a:ea typeface="Overpass"/>
                <a:cs typeface="Overpass"/>
                <a:sym typeface="Overpass"/>
              </a:rPr>
              <a:t>Account Supervisor</a:t>
            </a:r>
            <a:endParaRPr sz="1100" b="1" u="sng">
              <a:solidFill>
                <a:schemeClr val="accent2"/>
              </a:solidFill>
              <a:latin typeface="Overpass"/>
              <a:ea typeface="Overpass"/>
              <a:cs typeface="Overpass"/>
              <a:sym typeface="Overpass"/>
            </a:endParaRPr>
          </a:p>
          <a:p>
            <a:pPr marL="0" lvl="0" indent="0" algn="ctr" rtl="0">
              <a:lnSpc>
                <a:spcPct val="150000"/>
              </a:lnSpc>
              <a:spcBef>
                <a:spcPts val="0"/>
              </a:spcBef>
              <a:spcAft>
                <a:spcPts val="0"/>
              </a:spcAft>
              <a:buNone/>
            </a:pPr>
            <a:r>
              <a:rPr lang="en" sz="1100">
                <a:solidFill>
                  <a:schemeClr val="accent2"/>
                </a:solidFill>
                <a:latin typeface="Overpass"/>
                <a:ea typeface="Overpass"/>
                <a:cs typeface="Overpass"/>
                <a:sym typeface="Overpass"/>
              </a:rPr>
              <a:t>Angela Schmidt - (415)-602-4960 - ams16@bu.edu</a:t>
            </a:r>
            <a:endParaRPr sz="1100">
              <a:solidFill>
                <a:schemeClr val="accent2"/>
              </a:solidFill>
              <a:latin typeface="Overpass"/>
              <a:ea typeface="Overpass"/>
              <a:cs typeface="Overpass"/>
              <a:sym typeface="Overpass"/>
            </a:endParaRPr>
          </a:p>
          <a:p>
            <a:pPr marL="0" lvl="0" indent="0" algn="ctr" rtl="0">
              <a:lnSpc>
                <a:spcPct val="150000"/>
              </a:lnSpc>
              <a:spcBef>
                <a:spcPts val="0"/>
              </a:spcBef>
              <a:spcAft>
                <a:spcPts val="0"/>
              </a:spcAft>
              <a:buClr>
                <a:schemeClr val="accent2"/>
              </a:buClr>
              <a:buSzPts val="1100"/>
              <a:buFont typeface="Arial"/>
              <a:buNone/>
            </a:pPr>
            <a:r>
              <a:rPr lang="en" sz="1100" b="1" u="sng">
                <a:solidFill>
                  <a:schemeClr val="accent2"/>
                </a:solidFill>
                <a:latin typeface="Overpass"/>
                <a:ea typeface="Overpass"/>
                <a:cs typeface="Overpass"/>
                <a:sym typeface="Overpass"/>
              </a:rPr>
              <a:t>Account Executives</a:t>
            </a:r>
            <a:endParaRPr sz="1100" b="1" u="sng">
              <a:solidFill>
                <a:schemeClr val="accent2"/>
              </a:solidFill>
              <a:latin typeface="Overpass"/>
              <a:ea typeface="Overpass"/>
              <a:cs typeface="Overpass"/>
              <a:sym typeface="Overpass"/>
            </a:endParaRPr>
          </a:p>
          <a:p>
            <a:pPr marL="0" lvl="0" indent="0" algn="ctr" rtl="0">
              <a:lnSpc>
                <a:spcPct val="150000"/>
              </a:lnSpc>
              <a:spcBef>
                <a:spcPts val="0"/>
              </a:spcBef>
              <a:spcAft>
                <a:spcPts val="0"/>
              </a:spcAft>
              <a:buNone/>
            </a:pPr>
            <a:r>
              <a:rPr lang="en" sz="1100">
                <a:solidFill>
                  <a:schemeClr val="accent2"/>
                </a:solidFill>
                <a:latin typeface="Overpass"/>
                <a:ea typeface="Overpass"/>
                <a:cs typeface="Overpass"/>
                <a:sym typeface="Overpass"/>
              </a:rPr>
              <a:t>Juliana Berkowitz - (732)-759-4566 - jmberk@bu.edu</a:t>
            </a:r>
            <a:endParaRPr sz="1100">
              <a:solidFill>
                <a:schemeClr val="accent2"/>
              </a:solidFill>
              <a:latin typeface="Overpass"/>
              <a:ea typeface="Overpass"/>
              <a:cs typeface="Overpass"/>
              <a:sym typeface="Overpass"/>
            </a:endParaRPr>
          </a:p>
          <a:p>
            <a:pPr marL="0" lvl="0" indent="0" algn="ctr" rtl="0">
              <a:lnSpc>
                <a:spcPct val="150000"/>
              </a:lnSpc>
              <a:spcBef>
                <a:spcPts val="0"/>
              </a:spcBef>
              <a:spcAft>
                <a:spcPts val="0"/>
              </a:spcAft>
              <a:buNone/>
            </a:pPr>
            <a:r>
              <a:rPr lang="en" sz="1100">
                <a:solidFill>
                  <a:schemeClr val="accent2"/>
                </a:solidFill>
                <a:latin typeface="Overpass"/>
                <a:ea typeface="Overpass"/>
                <a:cs typeface="Overpass"/>
                <a:sym typeface="Overpass"/>
              </a:rPr>
              <a:t>Angelina Engira - (908)-339-7401 -   aengira@bu.edu</a:t>
            </a:r>
            <a:endParaRPr sz="1100">
              <a:solidFill>
                <a:schemeClr val="accent2"/>
              </a:solidFill>
              <a:latin typeface="Overpass"/>
              <a:ea typeface="Overpass"/>
              <a:cs typeface="Overpass"/>
              <a:sym typeface="Overpass"/>
            </a:endParaRPr>
          </a:p>
          <a:p>
            <a:pPr marL="0" lvl="0" indent="0" algn="ctr" rtl="0">
              <a:lnSpc>
                <a:spcPct val="150000"/>
              </a:lnSpc>
              <a:spcBef>
                <a:spcPts val="0"/>
              </a:spcBef>
              <a:spcAft>
                <a:spcPts val="0"/>
              </a:spcAft>
              <a:buNone/>
            </a:pPr>
            <a:r>
              <a:rPr lang="en" sz="1100">
                <a:solidFill>
                  <a:schemeClr val="accent2"/>
                </a:solidFill>
                <a:latin typeface="Overpass"/>
                <a:ea typeface="Overpass"/>
                <a:cs typeface="Overpass"/>
                <a:sym typeface="Overpass"/>
              </a:rPr>
              <a:t>Jingwen Tan - (617)-943-8568 -  </a:t>
            </a:r>
            <a:r>
              <a:rPr lang="en" sz="1100">
                <a:solidFill>
                  <a:schemeClr val="hlink"/>
                </a:solidFill>
                <a:uFill>
                  <a:noFill/>
                </a:uFill>
                <a:latin typeface="Overpass"/>
                <a:ea typeface="Overpass"/>
                <a:cs typeface="Overpass"/>
                <a:sym typeface="Overpass"/>
                <a:hlinkClick r:id="rId3"/>
              </a:rPr>
              <a:t>jingwent@bu.edu</a:t>
            </a:r>
            <a:endParaRPr sz="1100">
              <a:solidFill>
                <a:schemeClr val="accent2"/>
              </a:solidFill>
              <a:latin typeface="Overpass"/>
              <a:ea typeface="Overpass"/>
              <a:cs typeface="Overpass"/>
              <a:sym typeface="Overpass"/>
            </a:endParaRPr>
          </a:p>
          <a:p>
            <a:pPr marL="0" lvl="0" indent="0" algn="ctr" rtl="0">
              <a:lnSpc>
                <a:spcPct val="150000"/>
              </a:lnSpc>
              <a:spcBef>
                <a:spcPts val="0"/>
              </a:spcBef>
              <a:spcAft>
                <a:spcPts val="0"/>
              </a:spcAft>
              <a:buClr>
                <a:schemeClr val="accent2"/>
              </a:buClr>
              <a:buSzPts val="1100"/>
              <a:buFont typeface="Arial"/>
              <a:buNone/>
            </a:pPr>
            <a:r>
              <a:rPr lang="en" sz="1100">
                <a:solidFill>
                  <a:schemeClr val="accent2"/>
                </a:solidFill>
                <a:latin typeface="Overpass"/>
                <a:ea typeface="Overpass"/>
                <a:cs typeface="Overpass"/>
                <a:sym typeface="Overpass"/>
              </a:rPr>
              <a:t>Lily Yates - (617)-943-7471 -  lbyates@bu.edu</a:t>
            </a:r>
            <a:endParaRPr sz="1100">
              <a:solidFill>
                <a:schemeClr val="accent2"/>
              </a:solidFill>
              <a:latin typeface="Overpass"/>
              <a:ea typeface="Overpass"/>
              <a:cs typeface="Overpass"/>
              <a:sym typeface="Overpass"/>
            </a:endParaRPr>
          </a:p>
          <a:p>
            <a:pPr marL="0" lvl="0" indent="0" algn="ctr" rtl="0">
              <a:spcBef>
                <a:spcPts val="0"/>
              </a:spcBef>
              <a:spcAft>
                <a:spcPts val="0"/>
              </a:spcAft>
              <a:buNone/>
            </a:pPr>
            <a:endParaRPr>
              <a:latin typeface="Overpass"/>
              <a:ea typeface="Overpass"/>
              <a:cs typeface="Overpass"/>
              <a:sym typeface="Overpass"/>
            </a:endParaRPr>
          </a:p>
        </p:txBody>
      </p:sp>
      <p:pic>
        <p:nvPicPr>
          <p:cNvPr id="841" name="Google Shape;841;p85"/>
          <p:cNvPicPr preferRelativeResize="0"/>
          <p:nvPr/>
        </p:nvPicPr>
        <p:blipFill>
          <a:blip r:embed="rId4">
            <a:alphaModFix/>
          </a:blip>
          <a:stretch>
            <a:fillRect/>
          </a:stretch>
        </p:blipFill>
        <p:spPr>
          <a:xfrm>
            <a:off x="8144999" y="158075"/>
            <a:ext cx="843001" cy="555375"/>
          </a:xfrm>
          <a:prstGeom prst="rect">
            <a:avLst/>
          </a:prstGeom>
          <a:noFill/>
          <a:ln>
            <a:noFill/>
          </a:ln>
        </p:spPr>
      </p:pic>
      <p:pic>
        <p:nvPicPr>
          <p:cNvPr id="842" name="Google Shape;842;p85"/>
          <p:cNvPicPr preferRelativeResize="0"/>
          <p:nvPr/>
        </p:nvPicPr>
        <p:blipFill>
          <a:blip r:embed="rId5">
            <a:alphaModFix/>
          </a:blip>
          <a:stretch>
            <a:fillRect/>
          </a:stretch>
        </p:blipFill>
        <p:spPr>
          <a:xfrm>
            <a:off x="8144998" y="172576"/>
            <a:ext cx="842999" cy="5408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cxnSp>
        <p:nvCxnSpPr>
          <p:cNvPr id="504" name="Google Shape;504;p64"/>
          <p:cNvCxnSpPr/>
          <p:nvPr/>
        </p:nvCxnSpPr>
        <p:spPr>
          <a:xfrm rot="10800000">
            <a:off x="786075" y="5037300"/>
            <a:ext cx="3696900" cy="0"/>
          </a:xfrm>
          <a:prstGeom prst="straightConnector1">
            <a:avLst/>
          </a:prstGeom>
          <a:noFill/>
          <a:ln w="19050" cap="flat" cmpd="sng">
            <a:solidFill>
              <a:srgbClr val="13271E"/>
            </a:solidFill>
            <a:prstDash val="solid"/>
            <a:round/>
            <a:headEnd type="none" w="med" len="med"/>
            <a:tailEnd type="none" w="med" len="med"/>
          </a:ln>
        </p:spPr>
      </p:cxnSp>
      <p:pic>
        <p:nvPicPr>
          <p:cNvPr id="505" name="Google Shape;505;p64"/>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506" name="Google Shape;506;p64"/>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507" name="Google Shape;507;p64"/>
          <p:cNvPicPr preferRelativeResize="0"/>
          <p:nvPr/>
        </p:nvPicPr>
        <p:blipFill>
          <a:blip r:embed="rId4">
            <a:alphaModFix/>
          </a:blip>
          <a:stretch>
            <a:fillRect/>
          </a:stretch>
        </p:blipFill>
        <p:spPr>
          <a:xfrm>
            <a:off x="8144998" y="172576"/>
            <a:ext cx="842999" cy="540877"/>
          </a:xfrm>
          <a:prstGeom prst="rect">
            <a:avLst/>
          </a:prstGeom>
          <a:noFill/>
          <a:ln>
            <a:noFill/>
          </a:ln>
        </p:spPr>
      </p:pic>
      <p:pic>
        <p:nvPicPr>
          <p:cNvPr id="508" name="Google Shape;508;p64"/>
          <p:cNvPicPr preferRelativeResize="0"/>
          <p:nvPr/>
        </p:nvPicPr>
        <p:blipFill rotWithShape="1">
          <a:blip r:embed="rId5">
            <a:alphaModFix/>
          </a:blip>
          <a:srcRect l="14376" r="15221"/>
          <a:stretch/>
        </p:blipFill>
        <p:spPr>
          <a:xfrm>
            <a:off x="2004774" y="1645900"/>
            <a:ext cx="1567775" cy="1636499"/>
          </a:xfrm>
          <a:prstGeom prst="rect">
            <a:avLst/>
          </a:prstGeom>
          <a:noFill/>
          <a:ln>
            <a:noFill/>
          </a:ln>
        </p:spPr>
      </p:pic>
      <p:sp>
        <p:nvSpPr>
          <p:cNvPr id="509" name="Google Shape;509;p64"/>
          <p:cNvSpPr txBox="1"/>
          <p:nvPr/>
        </p:nvSpPr>
        <p:spPr>
          <a:xfrm>
            <a:off x="1674750" y="3228525"/>
            <a:ext cx="2227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latin typeface="Bebas Neue"/>
                <a:ea typeface="Bebas Neue"/>
                <a:cs typeface="Bebas Neue"/>
                <a:sym typeface="Bebas Neue"/>
              </a:rPr>
              <a:t>JULIANA </a:t>
            </a:r>
            <a:endParaRPr sz="2300">
              <a:latin typeface="Bebas Neue"/>
              <a:ea typeface="Bebas Neue"/>
              <a:cs typeface="Bebas Neue"/>
              <a:sym typeface="Bebas Neue"/>
            </a:endParaRPr>
          </a:p>
          <a:p>
            <a:pPr marL="0" lvl="0" indent="0" algn="ctr" rtl="0">
              <a:spcBef>
                <a:spcPts val="0"/>
              </a:spcBef>
              <a:spcAft>
                <a:spcPts val="0"/>
              </a:spcAft>
              <a:buNone/>
            </a:pPr>
            <a:r>
              <a:rPr lang="en" sz="2300" i="1">
                <a:latin typeface="Bebas Neue"/>
                <a:ea typeface="Bebas Neue"/>
                <a:cs typeface="Bebas Neue"/>
                <a:sym typeface="Bebas Neue"/>
              </a:rPr>
              <a:t>exec. </a:t>
            </a:r>
            <a:endParaRPr sz="2300" i="1">
              <a:latin typeface="Bebas Neue"/>
              <a:ea typeface="Bebas Neue"/>
              <a:cs typeface="Bebas Neue"/>
              <a:sym typeface="Bebas Neue"/>
            </a:endParaRPr>
          </a:p>
        </p:txBody>
      </p:sp>
      <p:pic>
        <p:nvPicPr>
          <p:cNvPr id="510" name="Google Shape;510;p64"/>
          <p:cNvPicPr preferRelativeResize="0"/>
          <p:nvPr/>
        </p:nvPicPr>
        <p:blipFill rotWithShape="1">
          <a:blip r:embed="rId6">
            <a:alphaModFix/>
          </a:blip>
          <a:srcRect l="7619" t="30600" r="15805" b="5701"/>
          <a:stretch/>
        </p:blipFill>
        <p:spPr>
          <a:xfrm>
            <a:off x="3817661" y="1645900"/>
            <a:ext cx="1567764" cy="1636500"/>
          </a:xfrm>
          <a:prstGeom prst="rect">
            <a:avLst/>
          </a:prstGeom>
          <a:noFill/>
          <a:ln>
            <a:noFill/>
          </a:ln>
        </p:spPr>
      </p:pic>
      <p:sp>
        <p:nvSpPr>
          <p:cNvPr id="511" name="Google Shape;511;p64"/>
          <p:cNvSpPr txBox="1"/>
          <p:nvPr/>
        </p:nvSpPr>
        <p:spPr>
          <a:xfrm>
            <a:off x="3453838" y="3228525"/>
            <a:ext cx="2227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latin typeface="Bebas Neue"/>
                <a:ea typeface="Bebas Neue"/>
                <a:cs typeface="Bebas Neue"/>
                <a:sym typeface="Bebas Neue"/>
              </a:rPr>
              <a:t>Lily </a:t>
            </a:r>
            <a:endParaRPr sz="2300">
              <a:latin typeface="Bebas Neue"/>
              <a:ea typeface="Bebas Neue"/>
              <a:cs typeface="Bebas Neue"/>
              <a:sym typeface="Bebas Neue"/>
            </a:endParaRPr>
          </a:p>
          <a:p>
            <a:pPr marL="0" lvl="0" indent="0" algn="ctr" rtl="0">
              <a:spcBef>
                <a:spcPts val="0"/>
              </a:spcBef>
              <a:spcAft>
                <a:spcPts val="0"/>
              </a:spcAft>
              <a:buNone/>
            </a:pPr>
            <a:r>
              <a:rPr lang="en" sz="2300" i="1">
                <a:latin typeface="Bebas Neue"/>
                <a:ea typeface="Bebas Neue"/>
                <a:cs typeface="Bebas Neue"/>
                <a:sym typeface="Bebas Neue"/>
              </a:rPr>
              <a:t>exec.</a:t>
            </a:r>
            <a:endParaRPr sz="2300" i="1">
              <a:latin typeface="Bebas Neue"/>
              <a:ea typeface="Bebas Neue"/>
              <a:cs typeface="Bebas Neue"/>
              <a:sym typeface="Bebas Neue"/>
            </a:endParaRPr>
          </a:p>
        </p:txBody>
      </p:sp>
      <p:pic>
        <p:nvPicPr>
          <p:cNvPr id="512" name="Google Shape;512;p64"/>
          <p:cNvPicPr preferRelativeResize="0"/>
          <p:nvPr/>
        </p:nvPicPr>
        <p:blipFill>
          <a:blip r:embed="rId7">
            <a:alphaModFix/>
          </a:blip>
          <a:stretch>
            <a:fillRect/>
          </a:stretch>
        </p:blipFill>
        <p:spPr>
          <a:xfrm>
            <a:off x="5739162" y="1645900"/>
            <a:ext cx="1326650" cy="1636501"/>
          </a:xfrm>
          <a:prstGeom prst="rect">
            <a:avLst/>
          </a:prstGeom>
          <a:noFill/>
          <a:ln>
            <a:noFill/>
          </a:ln>
        </p:spPr>
      </p:pic>
      <p:sp>
        <p:nvSpPr>
          <p:cNvPr id="513" name="Google Shape;513;p64"/>
          <p:cNvSpPr txBox="1"/>
          <p:nvPr/>
        </p:nvSpPr>
        <p:spPr>
          <a:xfrm>
            <a:off x="5067650" y="3228525"/>
            <a:ext cx="24501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accent2"/>
              </a:buClr>
              <a:buSzPts val="1100"/>
              <a:buFont typeface="Arial"/>
              <a:buNone/>
            </a:pPr>
            <a:r>
              <a:rPr lang="en" sz="2300">
                <a:solidFill>
                  <a:schemeClr val="accent2"/>
                </a:solidFill>
                <a:latin typeface="Bebas Neue"/>
                <a:ea typeface="Bebas Neue"/>
                <a:cs typeface="Bebas Neue"/>
                <a:sym typeface="Bebas Neue"/>
              </a:rPr>
              <a:t>ANgelina</a:t>
            </a:r>
            <a:endParaRPr sz="2300">
              <a:solidFill>
                <a:schemeClr val="accent2"/>
              </a:solidFill>
              <a:latin typeface="Bebas Neue"/>
              <a:ea typeface="Bebas Neue"/>
              <a:cs typeface="Bebas Neue"/>
              <a:sym typeface="Bebas Neue"/>
            </a:endParaRPr>
          </a:p>
          <a:p>
            <a:pPr marL="0" lvl="0" indent="0" algn="ctr" rtl="0">
              <a:spcBef>
                <a:spcPts val="0"/>
              </a:spcBef>
              <a:spcAft>
                <a:spcPts val="0"/>
              </a:spcAft>
              <a:buClr>
                <a:schemeClr val="accent2"/>
              </a:buClr>
              <a:buSzPts val="1100"/>
              <a:buFont typeface="Arial"/>
              <a:buNone/>
            </a:pPr>
            <a:r>
              <a:rPr lang="en" sz="2300" i="1">
                <a:solidFill>
                  <a:schemeClr val="accent2"/>
                </a:solidFill>
                <a:latin typeface="Bebas Neue"/>
                <a:ea typeface="Bebas Neue"/>
                <a:cs typeface="Bebas Neue"/>
                <a:sym typeface="Bebas Neue"/>
              </a:rPr>
              <a:t>exec.</a:t>
            </a:r>
            <a:endParaRPr sz="2300">
              <a:latin typeface="Overpass"/>
              <a:ea typeface="Overpass"/>
              <a:cs typeface="Overpass"/>
              <a:sym typeface="Overpass"/>
            </a:endParaRPr>
          </a:p>
        </p:txBody>
      </p:sp>
      <p:pic>
        <p:nvPicPr>
          <p:cNvPr id="514" name="Google Shape;514;p64"/>
          <p:cNvPicPr preferRelativeResize="0"/>
          <p:nvPr/>
        </p:nvPicPr>
        <p:blipFill rotWithShape="1">
          <a:blip r:embed="rId8">
            <a:alphaModFix/>
          </a:blip>
          <a:srcRect/>
          <a:stretch/>
        </p:blipFill>
        <p:spPr>
          <a:xfrm>
            <a:off x="7419538" y="1645900"/>
            <a:ext cx="1326674" cy="1636500"/>
          </a:xfrm>
          <a:prstGeom prst="rect">
            <a:avLst/>
          </a:prstGeom>
          <a:noFill/>
          <a:ln>
            <a:noFill/>
          </a:ln>
        </p:spPr>
      </p:pic>
      <p:sp>
        <p:nvSpPr>
          <p:cNvPr id="515" name="Google Shape;515;p64"/>
          <p:cNvSpPr txBox="1"/>
          <p:nvPr/>
        </p:nvSpPr>
        <p:spPr>
          <a:xfrm>
            <a:off x="7027175" y="3228525"/>
            <a:ext cx="2111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accent2"/>
              </a:buClr>
              <a:buSzPts val="1100"/>
              <a:buFont typeface="Arial"/>
              <a:buNone/>
            </a:pPr>
            <a:r>
              <a:rPr lang="en" sz="2300">
                <a:solidFill>
                  <a:schemeClr val="accent2"/>
                </a:solidFill>
                <a:latin typeface="Bebas Neue"/>
                <a:ea typeface="Bebas Neue"/>
                <a:cs typeface="Bebas Neue"/>
                <a:sym typeface="Bebas Neue"/>
              </a:rPr>
              <a:t>Wendy</a:t>
            </a:r>
            <a:endParaRPr sz="2300">
              <a:solidFill>
                <a:schemeClr val="accent2"/>
              </a:solidFill>
              <a:latin typeface="Bebas Neue"/>
              <a:ea typeface="Bebas Neue"/>
              <a:cs typeface="Bebas Neue"/>
              <a:sym typeface="Bebas Neue"/>
            </a:endParaRPr>
          </a:p>
          <a:p>
            <a:pPr marL="0" lvl="0" indent="0" algn="ctr" rtl="0">
              <a:spcBef>
                <a:spcPts val="0"/>
              </a:spcBef>
              <a:spcAft>
                <a:spcPts val="0"/>
              </a:spcAft>
              <a:buClr>
                <a:schemeClr val="accent2"/>
              </a:buClr>
              <a:buSzPts val="1100"/>
              <a:buFont typeface="Arial"/>
              <a:buNone/>
            </a:pPr>
            <a:r>
              <a:rPr lang="en" sz="2300" i="1">
                <a:solidFill>
                  <a:schemeClr val="accent2"/>
                </a:solidFill>
                <a:latin typeface="Bebas Neue"/>
                <a:ea typeface="Bebas Neue"/>
                <a:cs typeface="Bebas Neue"/>
                <a:sym typeface="Bebas Neue"/>
              </a:rPr>
              <a:t>exec.</a:t>
            </a:r>
            <a:endParaRPr sz="2300">
              <a:latin typeface="Overpass"/>
              <a:ea typeface="Overpass"/>
              <a:cs typeface="Overpass"/>
              <a:sym typeface="Overpass"/>
            </a:endParaRPr>
          </a:p>
        </p:txBody>
      </p:sp>
      <p:sp>
        <p:nvSpPr>
          <p:cNvPr id="516" name="Google Shape;516;p64"/>
          <p:cNvSpPr txBox="1">
            <a:spLocks noGrp="1"/>
          </p:cNvSpPr>
          <p:nvPr>
            <p:ph type="title" idx="4294967295"/>
          </p:nvPr>
        </p:nvSpPr>
        <p:spPr>
          <a:xfrm>
            <a:off x="1055250" y="337975"/>
            <a:ext cx="3767400" cy="6654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lt1"/>
                </a:solidFill>
              </a:rPr>
              <a:t>Meet the team</a:t>
            </a:r>
            <a:endParaRPr sz="4800" b="1">
              <a:solidFill>
                <a:schemeClr val="lt1"/>
              </a:solidFill>
            </a:endParaRPr>
          </a:p>
        </p:txBody>
      </p:sp>
      <p:sp>
        <p:nvSpPr>
          <p:cNvPr id="517" name="Google Shape;517;p64"/>
          <p:cNvSpPr txBox="1"/>
          <p:nvPr/>
        </p:nvSpPr>
        <p:spPr>
          <a:xfrm>
            <a:off x="116950" y="209675"/>
            <a:ext cx="30000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700" b="1">
                <a:solidFill>
                  <a:schemeClr val="accent2"/>
                </a:solidFill>
                <a:latin typeface="Bebas Neue"/>
                <a:ea typeface="Bebas Neue"/>
                <a:cs typeface="Bebas Neue"/>
                <a:sym typeface="Bebas Neue"/>
              </a:rPr>
              <a:t>01</a:t>
            </a:r>
            <a:endParaRPr sz="2800">
              <a:solidFill>
                <a:schemeClr val="accent2"/>
              </a:solidFill>
            </a:endParaRPr>
          </a:p>
        </p:txBody>
      </p:sp>
      <p:sp>
        <p:nvSpPr>
          <p:cNvPr id="518" name="Google Shape;518;p64"/>
          <p:cNvSpPr txBox="1"/>
          <p:nvPr/>
        </p:nvSpPr>
        <p:spPr>
          <a:xfrm>
            <a:off x="-51912" y="3228513"/>
            <a:ext cx="2227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latin typeface="Bebas Neue"/>
                <a:ea typeface="Bebas Neue"/>
                <a:cs typeface="Bebas Neue"/>
                <a:sym typeface="Bebas Neue"/>
              </a:rPr>
              <a:t>Angela </a:t>
            </a:r>
            <a:endParaRPr sz="2300">
              <a:latin typeface="Bebas Neue"/>
              <a:ea typeface="Bebas Neue"/>
              <a:cs typeface="Bebas Neue"/>
              <a:sym typeface="Bebas Neue"/>
            </a:endParaRPr>
          </a:p>
          <a:p>
            <a:pPr marL="0" lvl="0" indent="0" algn="ctr" rtl="0">
              <a:spcBef>
                <a:spcPts val="0"/>
              </a:spcBef>
              <a:spcAft>
                <a:spcPts val="0"/>
              </a:spcAft>
              <a:buNone/>
            </a:pPr>
            <a:r>
              <a:rPr lang="en" sz="2300" i="1">
                <a:latin typeface="Bebas Neue"/>
                <a:ea typeface="Bebas Neue"/>
                <a:cs typeface="Bebas Neue"/>
                <a:sym typeface="Bebas Neue"/>
              </a:rPr>
              <a:t>supr.</a:t>
            </a:r>
            <a:endParaRPr sz="2300" i="1">
              <a:latin typeface="Bebas Neue"/>
              <a:ea typeface="Bebas Neue"/>
              <a:cs typeface="Bebas Neue"/>
              <a:sym typeface="Bebas Neue"/>
            </a:endParaRPr>
          </a:p>
        </p:txBody>
      </p:sp>
      <p:pic>
        <p:nvPicPr>
          <p:cNvPr id="519" name="Google Shape;519;p64"/>
          <p:cNvPicPr preferRelativeResize="0"/>
          <p:nvPr/>
        </p:nvPicPr>
        <p:blipFill rotWithShape="1">
          <a:blip r:embed="rId9">
            <a:alphaModFix/>
          </a:blip>
          <a:srcRect t="19756"/>
          <a:stretch/>
        </p:blipFill>
        <p:spPr>
          <a:xfrm>
            <a:off x="313074" y="1669825"/>
            <a:ext cx="1497850" cy="1636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Google Shape;525;p65"/>
          <p:cNvSpPr txBox="1">
            <a:spLocks noGrp="1"/>
          </p:cNvSpPr>
          <p:nvPr>
            <p:ph type="subTitle" idx="2"/>
          </p:nvPr>
        </p:nvSpPr>
        <p:spPr>
          <a:xfrm>
            <a:off x="766875" y="2110195"/>
            <a:ext cx="1380600" cy="4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5"/>
          <p:cNvSpPr txBox="1">
            <a:spLocks noGrp="1"/>
          </p:cNvSpPr>
          <p:nvPr>
            <p:ph type="subTitle" idx="3"/>
          </p:nvPr>
        </p:nvSpPr>
        <p:spPr>
          <a:xfrm>
            <a:off x="766887" y="1738347"/>
            <a:ext cx="13788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65"/>
          <p:cNvGrpSpPr/>
          <p:nvPr/>
        </p:nvGrpSpPr>
        <p:grpSpPr>
          <a:xfrm>
            <a:off x="3973474" y="1633075"/>
            <a:ext cx="4855027" cy="3510425"/>
            <a:chOff x="4062650" y="2984238"/>
            <a:chExt cx="4238347" cy="3510425"/>
          </a:xfrm>
        </p:grpSpPr>
        <p:sp>
          <p:nvSpPr>
            <p:cNvPr id="533" name="Google Shape;533;p65"/>
            <p:cNvSpPr txBox="1"/>
            <p:nvPr/>
          </p:nvSpPr>
          <p:spPr>
            <a:xfrm>
              <a:off x="4062650" y="2984238"/>
              <a:ext cx="4145700" cy="3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i="1">
                  <a:solidFill>
                    <a:srgbClr val="13271E"/>
                  </a:solidFill>
                  <a:latin typeface="Bebas Neue"/>
                  <a:ea typeface="Bebas Neue"/>
                  <a:cs typeface="Bebas Neue"/>
                  <a:sym typeface="Bebas Neue"/>
                </a:rPr>
                <a:t>“A New Uniform for Daily Life”</a:t>
              </a:r>
              <a:endParaRPr sz="2900" b="1" i="1">
                <a:solidFill>
                  <a:srgbClr val="13271E"/>
                </a:solidFill>
                <a:latin typeface="Bebas Neue"/>
                <a:ea typeface="Bebas Neue"/>
                <a:cs typeface="Bebas Neue"/>
                <a:sym typeface="Bebas Neue"/>
              </a:endParaRPr>
            </a:p>
          </p:txBody>
        </p:sp>
        <p:sp>
          <p:nvSpPr>
            <p:cNvPr id="534" name="Google Shape;534;p65"/>
            <p:cNvSpPr txBox="1"/>
            <p:nvPr/>
          </p:nvSpPr>
          <p:spPr>
            <a:xfrm>
              <a:off x="4155297" y="3651263"/>
              <a:ext cx="4145700" cy="28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accent2"/>
                  </a:solidFill>
                  <a:latin typeface="Overpass"/>
                  <a:ea typeface="Overpass"/>
                  <a:cs typeface="Overpass"/>
                  <a:sym typeface="Overpass"/>
                </a:rPr>
                <a:t>Founded by three fashion industry professionals, VERDE is a healthcare apparel and accessories lifestyle brand that blends traditional American sportswear with technical design elements. </a:t>
              </a:r>
              <a:endParaRPr sz="2300">
                <a:solidFill>
                  <a:srgbClr val="13271E"/>
                </a:solidFill>
                <a:latin typeface="Overpass Light"/>
                <a:ea typeface="Overpass Light"/>
                <a:cs typeface="Overpass Light"/>
                <a:sym typeface="Overpass Light"/>
              </a:endParaRPr>
            </a:p>
          </p:txBody>
        </p:sp>
      </p:grpSp>
      <p:cxnSp>
        <p:nvCxnSpPr>
          <p:cNvPr id="535" name="Google Shape;535;p65"/>
          <p:cNvCxnSpPr/>
          <p:nvPr/>
        </p:nvCxnSpPr>
        <p:spPr>
          <a:xfrm rot="10800000">
            <a:off x="786075" y="5037300"/>
            <a:ext cx="3696900" cy="0"/>
          </a:xfrm>
          <a:prstGeom prst="straightConnector1">
            <a:avLst/>
          </a:prstGeom>
          <a:noFill/>
          <a:ln w="19050" cap="flat" cmpd="sng">
            <a:solidFill>
              <a:srgbClr val="13271E"/>
            </a:solidFill>
            <a:prstDash val="solid"/>
            <a:round/>
            <a:headEnd type="none" w="med" len="med"/>
            <a:tailEnd type="none" w="med" len="med"/>
          </a:ln>
        </p:spPr>
      </p:cxnSp>
      <p:pic>
        <p:nvPicPr>
          <p:cNvPr id="536" name="Google Shape;536;p65"/>
          <p:cNvPicPr preferRelativeResize="0"/>
          <p:nvPr/>
        </p:nvPicPr>
        <p:blipFill rotWithShape="1">
          <a:blip r:embed="rId3">
            <a:alphaModFix/>
          </a:blip>
          <a:srcRect t="39" b="49"/>
          <a:stretch/>
        </p:blipFill>
        <p:spPr>
          <a:xfrm>
            <a:off x="690675" y="1261300"/>
            <a:ext cx="2908500" cy="3668100"/>
          </a:xfrm>
          <a:prstGeom prst="roundRect">
            <a:avLst>
              <a:gd name="adj" fmla="val 1278"/>
            </a:avLst>
          </a:prstGeom>
          <a:noFill/>
          <a:ln w="9525" cap="flat" cmpd="sng">
            <a:solidFill>
              <a:srgbClr val="13271E"/>
            </a:solidFill>
            <a:prstDash val="solid"/>
            <a:round/>
            <a:headEnd type="none" w="sm" len="sm"/>
            <a:tailEnd type="none" w="sm" len="sm"/>
          </a:ln>
        </p:spPr>
      </p:pic>
      <p:pic>
        <p:nvPicPr>
          <p:cNvPr id="537" name="Google Shape;537;p65"/>
          <p:cNvPicPr preferRelativeResize="0"/>
          <p:nvPr/>
        </p:nvPicPr>
        <p:blipFill>
          <a:blip r:embed="rId4">
            <a:alphaModFix/>
          </a:blip>
          <a:stretch>
            <a:fillRect/>
          </a:stretch>
        </p:blipFill>
        <p:spPr>
          <a:xfrm>
            <a:off x="8144999" y="158075"/>
            <a:ext cx="843001" cy="555375"/>
          </a:xfrm>
          <a:prstGeom prst="rect">
            <a:avLst/>
          </a:prstGeom>
          <a:noFill/>
          <a:ln>
            <a:noFill/>
          </a:ln>
        </p:spPr>
      </p:pic>
      <p:pic>
        <p:nvPicPr>
          <p:cNvPr id="538" name="Google Shape;538;p65"/>
          <p:cNvPicPr preferRelativeResize="0"/>
          <p:nvPr/>
        </p:nvPicPr>
        <p:blipFill>
          <a:blip r:embed="rId4">
            <a:alphaModFix/>
          </a:blip>
          <a:stretch>
            <a:fillRect/>
          </a:stretch>
        </p:blipFill>
        <p:spPr>
          <a:xfrm>
            <a:off x="8144999" y="158075"/>
            <a:ext cx="843001" cy="555375"/>
          </a:xfrm>
          <a:prstGeom prst="rect">
            <a:avLst/>
          </a:prstGeom>
          <a:noFill/>
          <a:ln>
            <a:noFill/>
          </a:ln>
        </p:spPr>
      </p:pic>
      <p:pic>
        <p:nvPicPr>
          <p:cNvPr id="539" name="Google Shape;539;p65"/>
          <p:cNvPicPr preferRelativeResize="0"/>
          <p:nvPr/>
        </p:nvPicPr>
        <p:blipFill>
          <a:blip r:embed="rId5">
            <a:alphaModFix/>
          </a:blip>
          <a:stretch>
            <a:fillRect/>
          </a:stretch>
        </p:blipFill>
        <p:spPr>
          <a:xfrm>
            <a:off x="8144998" y="172576"/>
            <a:ext cx="842999" cy="540877"/>
          </a:xfrm>
          <a:prstGeom prst="rect">
            <a:avLst/>
          </a:prstGeom>
          <a:noFill/>
          <a:ln>
            <a:noFill/>
          </a:ln>
        </p:spPr>
      </p:pic>
      <p:sp>
        <p:nvSpPr>
          <p:cNvPr id="540" name="Google Shape;540;p65"/>
          <p:cNvSpPr txBox="1"/>
          <p:nvPr/>
        </p:nvSpPr>
        <p:spPr>
          <a:xfrm>
            <a:off x="98250" y="231275"/>
            <a:ext cx="4821000" cy="8313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a:p>
            <a:pPr marL="0" lvl="0" indent="0" algn="l" rtl="0">
              <a:spcBef>
                <a:spcPts val="0"/>
              </a:spcBef>
              <a:spcAft>
                <a:spcPts val="0"/>
              </a:spcAft>
              <a:buNone/>
            </a:pPr>
            <a:endParaRPr>
              <a:latin typeface="Overpass"/>
              <a:ea typeface="Overpass"/>
              <a:cs typeface="Overpass"/>
              <a:sym typeface="Overpass"/>
            </a:endParaRPr>
          </a:p>
        </p:txBody>
      </p:sp>
      <p:sp>
        <p:nvSpPr>
          <p:cNvPr id="541" name="Google Shape;541;p65"/>
          <p:cNvSpPr txBox="1">
            <a:spLocks noGrp="1"/>
          </p:cNvSpPr>
          <p:nvPr>
            <p:ph type="title" idx="4294967295"/>
          </p:nvPr>
        </p:nvSpPr>
        <p:spPr>
          <a:xfrm>
            <a:off x="205275" y="399550"/>
            <a:ext cx="4677600" cy="9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chemeClr val="lt1"/>
                </a:solidFill>
              </a:rPr>
              <a:t>0</a:t>
            </a:r>
            <a:r>
              <a:rPr lang="en" sz="4800">
                <a:solidFill>
                  <a:schemeClr val="lt1"/>
                </a:solidFill>
              </a:rPr>
              <a:t>2    Client summary</a:t>
            </a:r>
            <a:endParaRPr sz="4800" b="1">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6"/>
          <p:cNvSpPr txBox="1">
            <a:spLocks noGrp="1"/>
          </p:cNvSpPr>
          <p:nvPr>
            <p:ph type="title"/>
          </p:nvPr>
        </p:nvSpPr>
        <p:spPr>
          <a:xfrm>
            <a:off x="284475" y="1167556"/>
            <a:ext cx="383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03   focus</a:t>
            </a:r>
            <a:endParaRPr sz="6000"/>
          </a:p>
        </p:txBody>
      </p:sp>
      <p:pic>
        <p:nvPicPr>
          <p:cNvPr id="547" name="Google Shape;547;p66"/>
          <p:cNvPicPr preferRelativeResize="0"/>
          <p:nvPr/>
        </p:nvPicPr>
        <p:blipFill>
          <a:blip r:embed="rId3">
            <a:alphaModFix/>
          </a:blip>
          <a:stretch>
            <a:fillRect/>
          </a:stretch>
        </p:blipFill>
        <p:spPr>
          <a:xfrm>
            <a:off x="8144998" y="172576"/>
            <a:ext cx="842999" cy="540877"/>
          </a:xfrm>
          <a:prstGeom prst="rect">
            <a:avLst/>
          </a:prstGeom>
          <a:noFill/>
          <a:ln>
            <a:noFill/>
          </a:ln>
        </p:spPr>
      </p:pic>
      <p:sp>
        <p:nvSpPr>
          <p:cNvPr id="548" name="Google Shape;548;p66"/>
          <p:cNvSpPr txBox="1"/>
          <p:nvPr/>
        </p:nvSpPr>
        <p:spPr>
          <a:xfrm>
            <a:off x="963075" y="3340100"/>
            <a:ext cx="186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lt1"/>
              </a:solidFill>
              <a:latin typeface="Overpass"/>
              <a:ea typeface="Overpass"/>
              <a:cs typeface="Overpass"/>
              <a:sym typeface="Overpass"/>
            </a:endParaRPr>
          </a:p>
        </p:txBody>
      </p:sp>
      <p:sp>
        <p:nvSpPr>
          <p:cNvPr id="549" name="Google Shape;549;p66"/>
          <p:cNvSpPr txBox="1"/>
          <p:nvPr/>
        </p:nvSpPr>
        <p:spPr>
          <a:xfrm>
            <a:off x="1261525" y="2273300"/>
            <a:ext cx="71691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i="1">
                <a:solidFill>
                  <a:schemeClr val="accent2"/>
                </a:solidFill>
                <a:latin typeface="Overpass"/>
                <a:ea typeface="Overpass"/>
                <a:cs typeface="Overpass"/>
                <a:sym typeface="Overpass"/>
              </a:rPr>
              <a:t>“Enhance VERDE’s social media presence and brand awareness through creative content strategies and influencer partnerships.”</a:t>
            </a:r>
            <a:endParaRPr sz="2800" b="1" i="1">
              <a:latin typeface="Overpass"/>
              <a:ea typeface="Overpass"/>
              <a:cs typeface="Overpass"/>
              <a:sym typeface="Overpas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7"/>
          <p:cNvSpPr txBox="1">
            <a:spLocks noGrp="1"/>
          </p:cNvSpPr>
          <p:nvPr>
            <p:ph type="title"/>
          </p:nvPr>
        </p:nvSpPr>
        <p:spPr>
          <a:xfrm>
            <a:off x="186775" y="1943500"/>
            <a:ext cx="8883600" cy="2955600"/>
          </a:xfrm>
          <a:prstGeom prst="rect">
            <a:avLst/>
          </a:prstGeom>
        </p:spPr>
        <p:txBody>
          <a:bodyPr spcFirstLastPara="1" wrap="square" lIns="91425" tIns="91425" rIns="91425" bIns="91425" anchor="ctr" anchorCtr="0">
            <a:noAutofit/>
          </a:bodyPr>
          <a:lstStyle/>
          <a:p>
            <a:pPr marL="0" lvl="0" indent="0" algn="ctr" rtl="0">
              <a:lnSpc>
                <a:spcPct val="200000"/>
              </a:lnSpc>
              <a:spcBef>
                <a:spcPts val="0"/>
              </a:spcBef>
              <a:spcAft>
                <a:spcPts val="0"/>
              </a:spcAft>
              <a:buNone/>
            </a:pPr>
            <a:r>
              <a:rPr lang="en" sz="3400" dirty="0"/>
              <a:t>Media relations → Influencer Relations</a:t>
            </a:r>
            <a:endParaRPr sz="3400" dirty="0"/>
          </a:p>
          <a:p>
            <a:pPr marL="0" lvl="0" indent="0" algn="ctr" rtl="0">
              <a:lnSpc>
                <a:spcPct val="200000"/>
              </a:lnSpc>
              <a:spcBef>
                <a:spcPts val="0"/>
              </a:spcBef>
              <a:spcAft>
                <a:spcPts val="0"/>
              </a:spcAft>
              <a:buNone/>
            </a:pPr>
            <a:endParaRPr sz="3400" dirty="0"/>
          </a:p>
          <a:p>
            <a:pPr marL="0" lvl="0" indent="0" algn="ctr" rtl="0">
              <a:lnSpc>
                <a:spcPct val="200000"/>
              </a:lnSpc>
              <a:spcBef>
                <a:spcPts val="0"/>
              </a:spcBef>
              <a:spcAft>
                <a:spcPts val="0"/>
              </a:spcAft>
              <a:buNone/>
            </a:pPr>
            <a:r>
              <a:rPr lang="en" sz="3400" dirty="0"/>
              <a:t>Social Media Engagement → Create New Content</a:t>
            </a:r>
            <a:endParaRPr sz="3400" dirty="0"/>
          </a:p>
          <a:p>
            <a:pPr marL="0" lvl="0" indent="0" algn="ctr" rtl="0">
              <a:lnSpc>
                <a:spcPct val="200000"/>
              </a:lnSpc>
              <a:spcBef>
                <a:spcPts val="0"/>
              </a:spcBef>
              <a:spcAft>
                <a:spcPts val="0"/>
              </a:spcAft>
              <a:buNone/>
            </a:pPr>
            <a:r>
              <a:rPr lang="en" sz="3400" dirty="0"/>
              <a:t>  </a:t>
            </a:r>
            <a:endParaRPr sz="3400" dirty="0"/>
          </a:p>
        </p:txBody>
      </p:sp>
      <p:pic>
        <p:nvPicPr>
          <p:cNvPr id="555" name="Google Shape;555;p67"/>
          <p:cNvPicPr preferRelativeResize="0"/>
          <p:nvPr/>
        </p:nvPicPr>
        <p:blipFill rotWithShape="1">
          <a:blip r:embed="rId3">
            <a:alphaModFix/>
          </a:blip>
          <a:srcRect l="10178" t="19025" r="12060" b="6039"/>
          <a:stretch/>
        </p:blipFill>
        <p:spPr>
          <a:xfrm>
            <a:off x="4107225" y="2462225"/>
            <a:ext cx="1042700" cy="959075"/>
          </a:xfrm>
          <a:prstGeom prst="rect">
            <a:avLst/>
          </a:prstGeom>
          <a:noFill/>
          <a:ln>
            <a:noFill/>
          </a:ln>
        </p:spPr>
      </p:pic>
      <p:sp>
        <p:nvSpPr>
          <p:cNvPr id="556" name="Google Shape;556;p67"/>
          <p:cNvSpPr txBox="1"/>
          <p:nvPr/>
        </p:nvSpPr>
        <p:spPr>
          <a:xfrm>
            <a:off x="4438400" y="145825"/>
            <a:ext cx="4554000" cy="261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400" b="1">
                <a:solidFill>
                  <a:schemeClr val="lt1"/>
                </a:solidFill>
                <a:latin typeface="Bebas Neue"/>
                <a:ea typeface="Bebas Neue"/>
                <a:cs typeface="Bebas Neue"/>
                <a:sym typeface="Bebas Neue"/>
              </a:rPr>
              <a:t>04  Objective shift</a:t>
            </a:r>
            <a:endParaRPr sz="5400" b="1">
              <a:solidFill>
                <a:schemeClr val="lt1"/>
              </a:solidFill>
              <a:latin typeface="Bebas Neue"/>
              <a:ea typeface="Bebas Neue"/>
              <a:cs typeface="Bebas Neue"/>
              <a:sym typeface="Bebas Neue"/>
            </a:endParaRPr>
          </a:p>
          <a:p>
            <a:pPr marL="0" lvl="0" indent="0" algn="l" rtl="0">
              <a:spcBef>
                <a:spcPts val="0"/>
              </a:spcBef>
              <a:spcAft>
                <a:spcPts val="0"/>
              </a:spcAft>
              <a:buNone/>
            </a:pPr>
            <a:endParaRPr sz="5400" b="1">
              <a:solidFill>
                <a:srgbClr val="13271E"/>
              </a:solidFill>
              <a:latin typeface="Bebas Neue"/>
              <a:ea typeface="Bebas Neue"/>
              <a:cs typeface="Bebas Neue"/>
              <a:sym typeface="Bebas Neue"/>
            </a:endParaRPr>
          </a:p>
          <a:p>
            <a:pPr marL="0" lvl="0" indent="0" algn="r" rtl="0">
              <a:spcBef>
                <a:spcPts val="0"/>
              </a:spcBef>
              <a:spcAft>
                <a:spcPts val="0"/>
              </a:spcAft>
              <a:buClr>
                <a:schemeClr val="accent2"/>
              </a:buClr>
              <a:buSzPts val="1100"/>
              <a:buFont typeface="Arial"/>
              <a:buNone/>
            </a:pPr>
            <a:endParaRPr sz="5000" b="1">
              <a:solidFill>
                <a:srgbClr val="13271E"/>
              </a:solidFill>
              <a:latin typeface="Bebas Neue"/>
              <a:ea typeface="Bebas Neue"/>
              <a:cs typeface="Bebas Neue"/>
              <a:sym typeface="Bebas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8"/>
          <p:cNvSpPr txBox="1">
            <a:spLocks noGrp="1"/>
          </p:cNvSpPr>
          <p:nvPr>
            <p:ph type="title"/>
          </p:nvPr>
        </p:nvSpPr>
        <p:spPr>
          <a:xfrm>
            <a:off x="2052200" y="2001425"/>
            <a:ext cx="1663200" cy="93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0</a:t>
            </a:r>
            <a:r>
              <a:rPr lang="en"/>
              <a:t>5</a:t>
            </a:r>
            <a:endParaRPr b="1"/>
          </a:p>
        </p:txBody>
      </p:sp>
      <p:sp>
        <p:nvSpPr>
          <p:cNvPr id="562" name="Google Shape;562;p68"/>
          <p:cNvSpPr txBox="1">
            <a:spLocks noGrp="1"/>
          </p:cNvSpPr>
          <p:nvPr>
            <p:ph type="title" idx="2"/>
          </p:nvPr>
        </p:nvSpPr>
        <p:spPr>
          <a:xfrm>
            <a:off x="4454300" y="1753298"/>
            <a:ext cx="4321500" cy="12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SERVICES</a:t>
            </a:r>
            <a:endParaRPr/>
          </a:p>
        </p:txBody>
      </p:sp>
      <p:sp>
        <p:nvSpPr>
          <p:cNvPr id="563" name="Google Shape;563;p68"/>
          <p:cNvSpPr txBox="1">
            <a:spLocks noGrp="1"/>
          </p:cNvSpPr>
          <p:nvPr>
            <p:ph type="subTitle" idx="1"/>
          </p:nvPr>
        </p:nvSpPr>
        <p:spPr>
          <a:xfrm>
            <a:off x="4485550" y="3146125"/>
            <a:ext cx="4321500" cy="117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1400">
              <a:solidFill>
                <a:schemeClr val="accent2"/>
              </a:solidFill>
            </a:endParaRPr>
          </a:p>
          <a:p>
            <a:pPr marL="0" lvl="0" indent="0" algn="l" rtl="0">
              <a:spcBef>
                <a:spcPts val="0"/>
              </a:spcBef>
              <a:spcAft>
                <a:spcPts val="0"/>
              </a:spcAft>
              <a:buClr>
                <a:schemeClr val="accent2"/>
              </a:buClr>
              <a:buSzPts val="1100"/>
              <a:buFont typeface="Arial"/>
              <a:buNone/>
            </a:pPr>
            <a:endParaRPr sz="1700"/>
          </a:p>
        </p:txBody>
      </p:sp>
      <p:pic>
        <p:nvPicPr>
          <p:cNvPr id="564" name="Google Shape;564;p68"/>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565" name="Google Shape;565;p68"/>
          <p:cNvPicPr preferRelativeResize="0"/>
          <p:nvPr/>
        </p:nvPicPr>
        <p:blipFill>
          <a:blip r:embed="rId4">
            <a:alphaModFix/>
          </a:blip>
          <a:stretch>
            <a:fillRect/>
          </a:stretch>
        </p:blipFill>
        <p:spPr>
          <a:xfrm>
            <a:off x="8144998" y="172576"/>
            <a:ext cx="842999" cy="5408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9"/>
          <p:cNvSpPr txBox="1">
            <a:spLocks noGrp="1"/>
          </p:cNvSpPr>
          <p:nvPr>
            <p:ph type="subTitle" idx="1"/>
          </p:nvPr>
        </p:nvSpPr>
        <p:spPr>
          <a:xfrm>
            <a:off x="275175" y="3557925"/>
            <a:ext cx="1925700" cy="9144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latin typeface="Overpass"/>
                <a:ea typeface="Overpass"/>
                <a:cs typeface="Overpass"/>
                <a:sym typeface="Overpass"/>
              </a:rPr>
              <a:t>@rn_aaron</a:t>
            </a:r>
            <a:endParaRPr sz="2300" b="1">
              <a:latin typeface="Overpass"/>
              <a:ea typeface="Overpass"/>
              <a:cs typeface="Overpass"/>
              <a:sym typeface="Overpass"/>
            </a:endParaRPr>
          </a:p>
        </p:txBody>
      </p:sp>
      <p:sp>
        <p:nvSpPr>
          <p:cNvPr id="571" name="Google Shape;571;p69"/>
          <p:cNvSpPr txBox="1">
            <a:spLocks noGrp="1"/>
          </p:cNvSpPr>
          <p:nvPr>
            <p:ph type="subTitle" idx="2"/>
          </p:nvPr>
        </p:nvSpPr>
        <p:spPr>
          <a:xfrm>
            <a:off x="2378525" y="3557925"/>
            <a:ext cx="2304600" cy="9144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latin typeface="Overpass"/>
                <a:ea typeface="Overpass"/>
                <a:cs typeface="Overpass"/>
                <a:sym typeface="Overpass"/>
              </a:rPr>
              <a:t>@doctorphabs</a:t>
            </a:r>
            <a:endParaRPr sz="2300" b="1">
              <a:latin typeface="Overpass"/>
              <a:ea typeface="Overpass"/>
              <a:cs typeface="Overpass"/>
              <a:sym typeface="Overpass"/>
            </a:endParaRPr>
          </a:p>
        </p:txBody>
      </p:sp>
      <p:sp>
        <p:nvSpPr>
          <p:cNvPr id="572" name="Google Shape;572;p69"/>
          <p:cNvSpPr txBox="1">
            <a:spLocks noGrp="1"/>
          </p:cNvSpPr>
          <p:nvPr>
            <p:ph type="subTitle" idx="4"/>
          </p:nvPr>
        </p:nvSpPr>
        <p:spPr>
          <a:xfrm>
            <a:off x="4862674" y="3557925"/>
            <a:ext cx="1925700" cy="9144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latin typeface="Overpass"/>
                <a:ea typeface="Overpass"/>
                <a:cs typeface="Overpass"/>
                <a:sym typeface="Overpass"/>
              </a:rPr>
              <a:t>@outoftheor</a:t>
            </a:r>
            <a:endParaRPr sz="2300" b="1">
              <a:latin typeface="Overpass"/>
              <a:ea typeface="Overpass"/>
              <a:cs typeface="Overpass"/>
              <a:sym typeface="Overpass"/>
            </a:endParaRPr>
          </a:p>
        </p:txBody>
      </p:sp>
      <p:sp>
        <p:nvSpPr>
          <p:cNvPr id="573" name="Google Shape;573;p69"/>
          <p:cNvSpPr txBox="1">
            <a:spLocks noGrp="1"/>
          </p:cNvSpPr>
          <p:nvPr>
            <p:ph type="title"/>
          </p:nvPr>
        </p:nvSpPr>
        <p:spPr>
          <a:xfrm>
            <a:off x="1782363" y="92550"/>
            <a:ext cx="5580300" cy="6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Influencer relations</a:t>
            </a:r>
            <a:endParaRPr/>
          </a:p>
        </p:txBody>
      </p:sp>
      <p:pic>
        <p:nvPicPr>
          <p:cNvPr id="574" name="Google Shape;574;p69"/>
          <p:cNvPicPr preferRelativeResize="0"/>
          <p:nvPr/>
        </p:nvPicPr>
        <p:blipFill>
          <a:blip r:embed="rId3">
            <a:alphaModFix/>
          </a:blip>
          <a:stretch>
            <a:fillRect/>
          </a:stretch>
        </p:blipFill>
        <p:spPr>
          <a:xfrm>
            <a:off x="428226" y="1294683"/>
            <a:ext cx="1764900" cy="2130166"/>
          </a:xfrm>
          <a:prstGeom prst="rect">
            <a:avLst/>
          </a:prstGeom>
          <a:noFill/>
          <a:ln>
            <a:noFill/>
          </a:ln>
        </p:spPr>
      </p:pic>
      <p:pic>
        <p:nvPicPr>
          <p:cNvPr id="575" name="Google Shape;575;p69"/>
          <p:cNvPicPr preferRelativeResize="0"/>
          <p:nvPr/>
        </p:nvPicPr>
        <p:blipFill>
          <a:blip r:embed="rId4">
            <a:alphaModFix/>
          </a:blip>
          <a:stretch>
            <a:fillRect/>
          </a:stretch>
        </p:blipFill>
        <p:spPr>
          <a:xfrm>
            <a:off x="2644500" y="1294675"/>
            <a:ext cx="1772650" cy="2148951"/>
          </a:xfrm>
          <a:prstGeom prst="rect">
            <a:avLst/>
          </a:prstGeom>
          <a:noFill/>
          <a:ln>
            <a:noFill/>
          </a:ln>
        </p:spPr>
      </p:pic>
      <p:pic>
        <p:nvPicPr>
          <p:cNvPr id="576" name="Google Shape;576;p69"/>
          <p:cNvPicPr preferRelativeResize="0"/>
          <p:nvPr/>
        </p:nvPicPr>
        <p:blipFill>
          <a:blip r:embed="rId5">
            <a:alphaModFix/>
          </a:blip>
          <a:stretch>
            <a:fillRect/>
          </a:stretch>
        </p:blipFill>
        <p:spPr>
          <a:xfrm>
            <a:off x="4943075" y="1268050"/>
            <a:ext cx="1764899" cy="2130175"/>
          </a:xfrm>
          <a:prstGeom prst="rect">
            <a:avLst/>
          </a:prstGeom>
          <a:noFill/>
          <a:ln>
            <a:noFill/>
          </a:ln>
        </p:spPr>
      </p:pic>
      <p:pic>
        <p:nvPicPr>
          <p:cNvPr id="577" name="Google Shape;577;p69"/>
          <p:cNvPicPr preferRelativeResize="0"/>
          <p:nvPr/>
        </p:nvPicPr>
        <p:blipFill>
          <a:blip r:embed="rId6">
            <a:alphaModFix/>
          </a:blip>
          <a:stretch>
            <a:fillRect/>
          </a:stretch>
        </p:blipFill>
        <p:spPr>
          <a:xfrm>
            <a:off x="7030425" y="1285275"/>
            <a:ext cx="1764899" cy="2148951"/>
          </a:xfrm>
          <a:prstGeom prst="rect">
            <a:avLst/>
          </a:prstGeom>
          <a:noFill/>
          <a:ln>
            <a:noFill/>
          </a:ln>
        </p:spPr>
      </p:pic>
      <p:sp>
        <p:nvSpPr>
          <p:cNvPr id="578" name="Google Shape;578;p69"/>
          <p:cNvSpPr txBox="1">
            <a:spLocks noGrp="1"/>
          </p:cNvSpPr>
          <p:nvPr>
            <p:ph type="subTitle" idx="4"/>
          </p:nvPr>
        </p:nvSpPr>
        <p:spPr>
          <a:xfrm>
            <a:off x="6988575" y="3557925"/>
            <a:ext cx="1878000" cy="9144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latin typeface="Overpass"/>
                <a:ea typeface="Overpass"/>
                <a:cs typeface="Overpass"/>
                <a:sym typeface="Overpass"/>
              </a:rPr>
              <a:t>@drmelissa</a:t>
            </a:r>
            <a:endParaRPr sz="2300" b="1">
              <a:latin typeface="Overpass"/>
              <a:ea typeface="Overpass"/>
              <a:cs typeface="Overpass"/>
              <a:sym typeface="Overpass"/>
            </a:endParaRPr>
          </a:p>
        </p:txBody>
      </p:sp>
      <p:pic>
        <p:nvPicPr>
          <p:cNvPr id="579" name="Google Shape;579;p69"/>
          <p:cNvPicPr preferRelativeResize="0"/>
          <p:nvPr/>
        </p:nvPicPr>
        <p:blipFill>
          <a:blip r:embed="rId7">
            <a:alphaModFix/>
          </a:blip>
          <a:stretch>
            <a:fillRect/>
          </a:stretch>
        </p:blipFill>
        <p:spPr>
          <a:xfrm>
            <a:off x="8144998" y="172576"/>
            <a:ext cx="842999" cy="5408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0"/>
          <p:cNvSpPr/>
          <p:nvPr/>
        </p:nvSpPr>
        <p:spPr>
          <a:xfrm>
            <a:off x="49375" y="775725"/>
            <a:ext cx="6626100" cy="3586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85" name="Google Shape;585;p70"/>
          <p:cNvSpPr txBox="1"/>
          <p:nvPr/>
        </p:nvSpPr>
        <p:spPr>
          <a:xfrm>
            <a:off x="484000" y="1103200"/>
            <a:ext cx="1476300" cy="3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chemeClr val="lt1"/>
                </a:solidFill>
                <a:latin typeface="Bebas Neue"/>
                <a:ea typeface="Bebas Neue"/>
                <a:cs typeface="Bebas Neue"/>
                <a:sym typeface="Bebas Neue"/>
              </a:rPr>
              <a:t>Men</a:t>
            </a:r>
            <a:endParaRPr sz="3400" b="1">
              <a:solidFill>
                <a:schemeClr val="lt1"/>
              </a:solidFill>
              <a:latin typeface="Bebas Neue"/>
              <a:ea typeface="Bebas Neue"/>
              <a:cs typeface="Bebas Neue"/>
              <a:sym typeface="Bebas Neue"/>
            </a:endParaRPr>
          </a:p>
        </p:txBody>
      </p:sp>
      <p:sp>
        <p:nvSpPr>
          <p:cNvPr id="586" name="Google Shape;586;p70"/>
          <p:cNvSpPr txBox="1"/>
          <p:nvPr/>
        </p:nvSpPr>
        <p:spPr>
          <a:xfrm>
            <a:off x="2003900" y="617625"/>
            <a:ext cx="4599900" cy="186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lt1"/>
                </a:solidFill>
                <a:latin typeface="Overpass"/>
                <a:ea typeface="Overpass"/>
                <a:cs typeface="Overpass"/>
                <a:sym typeface="Overpass"/>
              </a:rPr>
              <a:t>Created list of med-fluencers</a:t>
            </a:r>
            <a:endParaRPr sz="2200">
              <a:solidFill>
                <a:schemeClr val="lt1"/>
              </a:solidFill>
              <a:latin typeface="Overpass"/>
              <a:ea typeface="Overpass"/>
              <a:cs typeface="Overpass"/>
              <a:sym typeface="Overpass"/>
            </a:endParaRPr>
          </a:p>
          <a:p>
            <a:pPr marL="0" lvl="0" indent="0" algn="l" rtl="0">
              <a:spcBef>
                <a:spcPts val="0"/>
              </a:spcBef>
              <a:spcAft>
                <a:spcPts val="0"/>
              </a:spcAft>
              <a:buNone/>
            </a:pPr>
            <a:r>
              <a:rPr lang="en" sz="2200">
                <a:solidFill>
                  <a:schemeClr val="lt1"/>
                </a:solidFill>
                <a:latin typeface="Overpass"/>
                <a:ea typeface="Overpass"/>
                <a:cs typeface="Overpass"/>
                <a:sym typeface="Overpass"/>
              </a:rPr>
              <a:t>Sent email pitches </a:t>
            </a:r>
            <a:endParaRPr sz="2200">
              <a:solidFill>
                <a:schemeClr val="lt1"/>
              </a:solidFill>
              <a:latin typeface="Overpass"/>
              <a:ea typeface="Overpass"/>
              <a:cs typeface="Overpass"/>
              <a:sym typeface="Overpass"/>
            </a:endParaRPr>
          </a:p>
          <a:p>
            <a:pPr marL="0" lvl="0" indent="0" algn="l" rtl="0">
              <a:spcBef>
                <a:spcPts val="0"/>
              </a:spcBef>
              <a:spcAft>
                <a:spcPts val="0"/>
              </a:spcAft>
              <a:buNone/>
            </a:pPr>
            <a:r>
              <a:rPr lang="en" sz="2200">
                <a:solidFill>
                  <a:schemeClr val="lt1"/>
                </a:solidFill>
                <a:latin typeface="Overpass"/>
                <a:ea typeface="Overpass"/>
                <a:cs typeface="Overpass"/>
                <a:sym typeface="Overpass"/>
              </a:rPr>
              <a:t>Sent order info to client</a:t>
            </a:r>
            <a:endParaRPr sz="2200">
              <a:solidFill>
                <a:schemeClr val="lt1"/>
              </a:solidFill>
              <a:latin typeface="Overpass"/>
              <a:ea typeface="Overpass"/>
              <a:cs typeface="Overpass"/>
              <a:sym typeface="Overpass"/>
            </a:endParaRPr>
          </a:p>
          <a:p>
            <a:pPr marL="0" lvl="0" indent="0" algn="l" rtl="0">
              <a:spcBef>
                <a:spcPts val="0"/>
              </a:spcBef>
              <a:spcAft>
                <a:spcPts val="0"/>
              </a:spcAft>
              <a:buNone/>
            </a:pPr>
            <a:r>
              <a:rPr lang="en" sz="2200">
                <a:solidFill>
                  <a:schemeClr val="lt1"/>
                </a:solidFill>
                <a:latin typeface="Overpass"/>
                <a:ea typeface="Overpass"/>
                <a:cs typeface="Overpass"/>
                <a:sym typeface="Overpass"/>
              </a:rPr>
              <a:t>Focused on paid partnerships</a:t>
            </a:r>
            <a:endParaRPr sz="2200">
              <a:solidFill>
                <a:schemeClr val="lt1"/>
              </a:solidFill>
              <a:latin typeface="Overpass"/>
              <a:ea typeface="Overpass"/>
              <a:cs typeface="Overpass"/>
              <a:sym typeface="Overpass"/>
            </a:endParaRPr>
          </a:p>
        </p:txBody>
      </p:sp>
      <p:sp>
        <p:nvSpPr>
          <p:cNvPr id="587" name="Google Shape;587;p70"/>
          <p:cNvSpPr txBox="1"/>
          <p:nvPr/>
        </p:nvSpPr>
        <p:spPr>
          <a:xfrm>
            <a:off x="337200" y="3208305"/>
            <a:ext cx="1410300" cy="3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chemeClr val="lt1"/>
                </a:solidFill>
                <a:latin typeface="Bebas Neue"/>
                <a:ea typeface="Bebas Neue"/>
                <a:cs typeface="Bebas Neue"/>
                <a:sym typeface="Bebas Neue"/>
              </a:rPr>
              <a:t>women</a:t>
            </a:r>
            <a:endParaRPr sz="3400" b="1">
              <a:solidFill>
                <a:schemeClr val="lt1"/>
              </a:solidFill>
              <a:latin typeface="Bebas Neue"/>
              <a:ea typeface="Bebas Neue"/>
              <a:cs typeface="Bebas Neue"/>
              <a:sym typeface="Bebas Neue"/>
            </a:endParaRPr>
          </a:p>
        </p:txBody>
      </p:sp>
      <p:grpSp>
        <p:nvGrpSpPr>
          <p:cNvPr id="588" name="Google Shape;588;p70"/>
          <p:cNvGrpSpPr/>
          <p:nvPr/>
        </p:nvGrpSpPr>
        <p:grpSpPr>
          <a:xfrm>
            <a:off x="0" y="1168750"/>
            <a:ext cx="1960388" cy="681300"/>
            <a:chOff x="-2" y="1168750"/>
            <a:chExt cx="2086852" cy="681300"/>
          </a:xfrm>
        </p:grpSpPr>
        <p:cxnSp>
          <p:nvCxnSpPr>
            <p:cNvPr id="589" name="Google Shape;589;p70"/>
            <p:cNvCxnSpPr/>
            <p:nvPr/>
          </p:nvCxnSpPr>
          <p:spPr>
            <a:xfrm>
              <a:off x="-2" y="1509400"/>
              <a:ext cx="2029800" cy="0"/>
            </a:xfrm>
            <a:prstGeom prst="straightConnector1">
              <a:avLst/>
            </a:prstGeom>
            <a:noFill/>
            <a:ln w="19050" cap="flat" cmpd="sng">
              <a:solidFill>
                <a:schemeClr val="lt1"/>
              </a:solidFill>
              <a:prstDash val="dash"/>
              <a:round/>
              <a:headEnd type="none" w="med" len="med"/>
              <a:tailEnd type="none" w="med" len="med"/>
            </a:ln>
          </p:spPr>
        </p:cxnSp>
        <p:cxnSp>
          <p:nvCxnSpPr>
            <p:cNvPr id="590" name="Google Shape;590;p70"/>
            <p:cNvCxnSpPr/>
            <p:nvPr/>
          </p:nvCxnSpPr>
          <p:spPr>
            <a:xfrm>
              <a:off x="2086850" y="1168750"/>
              <a:ext cx="0" cy="681300"/>
            </a:xfrm>
            <a:prstGeom prst="straightConnector1">
              <a:avLst/>
            </a:prstGeom>
            <a:noFill/>
            <a:ln w="19050" cap="flat" cmpd="sng">
              <a:solidFill>
                <a:schemeClr val="lt1"/>
              </a:solidFill>
              <a:prstDash val="dash"/>
              <a:round/>
              <a:headEnd type="none" w="med" len="med"/>
              <a:tailEnd type="none" w="med" len="med"/>
            </a:ln>
          </p:spPr>
        </p:cxnSp>
      </p:grpSp>
      <p:cxnSp>
        <p:nvCxnSpPr>
          <p:cNvPr id="591" name="Google Shape;591;p70"/>
          <p:cNvCxnSpPr/>
          <p:nvPr/>
        </p:nvCxnSpPr>
        <p:spPr>
          <a:xfrm>
            <a:off x="-2" y="3581989"/>
            <a:ext cx="1916700" cy="6900"/>
          </a:xfrm>
          <a:prstGeom prst="straightConnector1">
            <a:avLst/>
          </a:prstGeom>
          <a:noFill/>
          <a:ln w="19050" cap="flat" cmpd="sng">
            <a:solidFill>
              <a:schemeClr val="lt1"/>
            </a:solidFill>
            <a:prstDash val="dash"/>
            <a:round/>
            <a:headEnd type="none" w="med" len="med"/>
            <a:tailEnd type="none" w="med" len="med"/>
          </a:ln>
        </p:spPr>
      </p:cxnSp>
      <p:sp>
        <p:nvSpPr>
          <p:cNvPr id="592" name="Google Shape;592;p70"/>
          <p:cNvSpPr txBox="1">
            <a:spLocks noGrp="1"/>
          </p:cNvSpPr>
          <p:nvPr>
            <p:ph type="title"/>
          </p:nvPr>
        </p:nvSpPr>
        <p:spPr>
          <a:xfrm>
            <a:off x="6584950" y="1898400"/>
            <a:ext cx="2574600" cy="134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a:t>Influencer relations</a:t>
            </a:r>
            <a:endParaRPr sz="4700"/>
          </a:p>
        </p:txBody>
      </p:sp>
      <p:grpSp>
        <p:nvGrpSpPr>
          <p:cNvPr id="593" name="Google Shape;593;p70"/>
          <p:cNvGrpSpPr/>
          <p:nvPr/>
        </p:nvGrpSpPr>
        <p:grpSpPr>
          <a:xfrm>
            <a:off x="90450" y="101275"/>
            <a:ext cx="4482680" cy="4935100"/>
            <a:chOff x="90450" y="101275"/>
            <a:chExt cx="4511100" cy="4935100"/>
          </a:xfrm>
        </p:grpSpPr>
        <p:cxnSp>
          <p:nvCxnSpPr>
            <p:cNvPr id="594" name="Google Shape;594;p70"/>
            <p:cNvCxnSpPr/>
            <p:nvPr/>
          </p:nvCxnSpPr>
          <p:spPr>
            <a:xfrm rot="10800000">
              <a:off x="102174" y="108900"/>
              <a:ext cx="0" cy="4919700"/>
            </a:xfrm>
            <a:prstGeom prst="straightConnector1">
              <a:avLst/>
            </a:prstGeom>
            <a:noFill/>
            <a:ln w="9525" cap="flat" cmpd="sng">
              <a:solidFill>
                <a:schemeClr val="dk1"/>
              </a:solidFill>
              <a:prstDash val="solid"/>
              <a:round/>
              <a:headEnd type="none" w="med" len="med"/>
              <a:tailEnd type="none" w="med" len="med"/>
            </a:ln>
          </p:spPr>
        </p:cxnSp>
        <p:cxnSp>
          <p:nvCxnSpPr>
            <p:cNvPr id="595" name="Google Shape;595;p70"/>
            <p:cNvCxnSpPr/>
            <p:nvPr/>
          </p:nvCxnSpPr>
          <p:spPr>
            <a:xfrm rot="10800000">
              <a:off x="90450" y="5036375"/>
              <a:ext cx="4511100" cy="0"/>
            </a:xfrm>
            <a:prstGeom prst="straightConnector1">
              <a:avLst/>
            </a:prstGeom>
            <a:noFill/>
            <a:ln w="9525" cap="flat" cmpd="sng">
              <a:solidFill>
                <a:schemeClr val="dk1"/>
              </a:solidFill>
              <a:prstDash val="solid"/>
              <a:round/>
              <a:headEnd type="none" w="med" len="med"/>
              <a:tailEnd type="none" w="med" len="med"/>
            </a:ln>
          </p:spPr>
        </p:cxnSp>
        <p:cxnSp>
          <p:nvCxnSpPr>
            <p:cNvPr id="596" name="Google Shape;596;p70"/>
            <p:cNvCxnSpPr/>
            <p:nvPr/>
          </p:nvCxnSpPr>
          <p:spPr>
            <a:xfrm rot="10800000">
              <a:off x="90450" y="101275"/>
              <a:ext cx="4511100" cy="0"/>
            </a:xfrm>
            <a:prstGeom prst="straightConnector1">
              <a:avLst/>
            </a:prstGeom>
            <a:noFill/>
            <a:ln w="9525" cap="flat" cmpd="sng">
              <a:solidFill>
                <a:schemeClr val="dk1"/>
              </a:solidFill>
              <a:prstDash val="solid"/>
              <a:round/>
              <a:headEnd type="none" w="med" len="med"/>
              <a:tailEnd type="none" w="med" len="med"/>
            </a:ln>
          </p:spPr>
        </p:cxnSp>
      </p:grpSp>
      <p:sp>
        <p:nvSpPr>
          <p:cNvPr id="597" name="Google Shape;597;p70"/>
          <p:cNvSpPr txBox="1"/>
          <p:nvPr/>
        </p:nvSpPr>
        <p:spPr>
          <a:xfrm>
            <a:off x="2003900" y="3023675"/>
            <a:ext cx="4758900" cy="1281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lt1"/>
                </a:solidFill>
                <a:latin typeface="Overpass"/>
                <a:ea typeface="Overpass"/>
                <a:cs typeface="Overpass"/>
                <a:sym typeface="Overpass"/>
              </a:rPr>
              <a:t>Created list of med-fluencers </a:t>
            </a:r>
            <a:endParaRPr sz="2200">
              <a:solidFill>
                <a:schemeClr val="lt1"/>
              </a:solidFill>
              <a:latin typeface="Overpass"/>
              <a:ea typeface="Overpass"/>
              <a:cs typeface="Overpass"/>
              <a:sym typeface="Overpass"/>
            </a:endParaRPr>
          </a:p>
          <a:p>
            <a:pPr marL="0" lvl="0" indent="0" algn="l" rtl="0">
              <a:spcBef>
                <a:spcPts val="0"/>
              </a:spcBef>
              <a:spcAft>
                <a:spcPts val="0"/>
              </a:spcAft>
              <a:buNone/>
            </a:pPr>
            <a:r>
              <a:rPr lang="en" sz="2200">
                <a:solidFill>
                  <a:schemeClr val="lt1"/>
                </a:solidFill>
                <a:latin typeface="Overpass"/>
                <a:ea typeface="Overpass"/>
                <a:cs typeface="Overpass"/>
                <a:sym typeface="Overpass"/>
              </a:rPr>
              <a:t>Sent emails: gifting of bags</a:t>
            </a:r>
            <a:endParaRPr sz="2200">
              <a:solidFill>
                <a:schemeClr val="lt1"/>
              </a:solidFill>
              <a:latin typeface="Overpass"/>
              <a:ea typeface="Overpass"/>
              <a:cs typeface="Overpass"/>
              <a:sym typeface="Overpass"/>
            </a:endParaRPr>
          </a:p>
          <a:p>
            <a:pPr marL="0" lvl="0" indent="0" algn="l" rtl="0">
              <a:spcBef>
                <a:spcPts val="0"/>
              </a:spcBef>
              <a:spcAft>
                <a:spcPts val="0"/>
              </a:spcAft>
              <a:buNone/>
            </a:pPr>
            <a:r>
              <a:rPr lang="en" sz="2200">
                <a:solidFill>
                  <a:schemeClr val="lt1"/>
                </a:solidFill>
                <a:latin typeface="Overpass"/>
                <a:ea typeface="Overpass"/>
                <a:cs typeface="Overpass"/>
                <a:sym typeface="Overpass"/>
              </a:rPr>
              <a:t>Sent order info to client</a:t>
            </a:r>
            <a:endParaRPr sz="2200">
              <a:solidFill>
                <a:schemeClr val="lt1"/>
              </a:solidFill>
              <a:latin typeface="Overpass"/>
              <a:ea typeface="Overpass"/>
              <a:cs typeface="Overpass"/>
              <a:sym typeface="Overpass"/>
            </a:endParaRPr>
          </a:p>
          <a:p>
            <a:pPr marL="0" lvl="0" indent="0" algn="l" rtl="0">
              <a:spcBef>
                <a:spcPts val="0"/>
              </a:spcBef>
              <a:spcAft>
                <a:spcPts val="0"/>
              </a:spcAft>
              <a:buNone/>
            </a:pPr>
            <a:endParaRPr sz="2200">
              <a:solidFill>
                <a:schemeClr val="lt1"/>
              </a:solidFill>
              <a:latin typeface="Overpass"/>
              <a:ea typeface="Overpass"/>
              <a:cs typeface="Overpass"/>
              <a:sym typeface="Overpass"/>
            </a:endParaRPr>
          </a:p>
        </p:txBody>
      </p:sp>
      <p:cxnSp>
        <p:nvCxnSpPr>
          <p:cNvPr id="598" name="Google Shape;598;p70"/>
          <p:cNvCxnSpPr/>
          <p:nvPr/>
        </p:nvCxnSpPr>
        <p:spPr>
          <a:xfrm>
            <a:off x="1960300" y="3244805"/>
            <a:ext cx="0" cy="681300"/>
          </a:xfrm>
          <a:prstGeom prst="straightConnector1">
            <a:avLst/>
          </a:prstGeom>
          <a:noFill/>
          <a:ln w="19050" cap="flat" cmpd="sng">
            <a:solidFill>
              <a:schemeClr val="lt1"/>
            </a:solidFill>
            <a:prstDash val="dash"/>
            <a:round/>
            <a:headEnd type="none" w="med" len="med"/>
            <a:tailEnd type="none" w="med" len="med"/>
          </a:ln>
        </p:spPr>
      </p:cxnSp>
      <p:pic>
        <p:nvPicPr>
          <p:cNvPr id="599" name="Google Shape;599;p70"/>
          <p:cNvPicPr preferRelativeResize="0"/>
          <p:nvPr/>
        </p:nvPicPr>
        <p:blipFill>
          <a:blip r:embed="rId3">
            <a:alphaModFix/>
          </a:blip>
          <a:stretch>
            <a:fillRect/>
          </a:stretch>
        </p:blipFill>
        <p:spPr>
          <a:xfrm>
            <a:off x="8144999" y="158075"/>
            <a:ext cx="843001" cy="555375"/>
          </a:xfrm>
          <a:prstGeom prst="rect">
            <a:avLst/>
          </a:prstGeom>
          <a:noFill/>
          <a:ln>
            <a:noFill/>
          </a:ln>
        </p:spPr>
      </p:pic>
      <p:pic>
        <p:nvPicPr>
          <p:cNvPr id="600" name="Google Shape;600;p70"/>
          <p:cNvPicPr preferRelativeResize="0"/>
          <p:nvPr/>
        </p:nvPicPr>
        <p:blipFill>
          <a:blip r:embed="rId4">
            <a:alphaModFix/>
          </a:blip>
          <a:stretch>
            <a:fillRect/>
          </a:stretch>
        </p:blipFill>
        <p:spPr>
          <a:xfrm>
            <a:off x="8144998" y="172576"/>
            <a:ext cx="842999" cy="540877"/>
          </a:xfrm>
          <a:prstGeom prst="rect">
            <a:avLst/>
          </a:prstGeom>
          <a:noFill/>
          <a:ln>
            <a:noFill/>
          </a:ln>
        </p:spPr>
      </p:pic>
    </p:spTree>
  </p:cSld>
  <p:clrMapOvr>
    <a:masterClrMapping/>
  </p:clrMapOvr>
</p:sld>
</file>

<file path=ppt/theme/theme1.xml><?xml version="1.0" encoding="utf-8"?>
<a:theme xmlns:a="http://schemas.openxmlformats.org/drawingml/2006/main" name="Minimal Marketing by Slidesgo XL">
  <a:themeElements>
    <a:clrScheme name="Simple Light">
      <a:dk1>
        <a:srgbClr val="13271E"/>
      </a:dk1>
      <a:lt1>
        <a:srgbClr val="FFFFFF"/>
      </a:lt1>
      <a:dk2>
        <a:srgbClr val="FFFFFF"/>
      </a:dk2>
      <a:lt2>
        <a:srgbClr val="FFFFFF"/>
      </a:lt2>
      <a:accent1>
        <a:srgbClr val="13271E"/>
      </a:accent1>
      <a:accent2>
        <a:srgbClr val="000000"/>
      </a:accent2>
      <a:accent3>
        <a:srgbClr val="FFFFFF"/>
      </a:accent3>
      <a:accent4>
        <a:srgbClr val="000000"/>
      </a:accent4>
      <a:accent5>
        <a:srgbClr val="FFFFFF"/>
      </a:accent5>
      <a:accent6>
        <a:srgbClr val="21212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521</Words>
  <Application>Microsoft Macintosh PowerPoint</Application>
  <PresentationFormat>On-screen Show (16:9)</PresentationFormat>
  <Paragraphs>201</Paragraphs>
  <Slides>24</Slides>
  <Notes>24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Hind</vt:lpstr>
      <vt:lpstr>Overpass ExtraLight</vt:lpstr>
      <vt:lpstr>Arial</vt:lpstr>
      <vt:lpstr>Overpass Medium</vt:lpstr>
      <vt:lpstr>Fira Sans Extra Condensed Medium</vt:lpstr>
      <vt:lpstr>Roboto Slab Light</vt:lpstr>
      <vt:lpstr>Overpass Light</vt:lpstr>
      <vt:lpstr>Overpass</vt:lpstr>
      <vt:lpstr>Bebas Neue</vt:lpstr>
      <vt:lpstr>Minimal Marketing by Slidesgo XL</vt:lpstr>
      <vt:lpstr>PowerPoint Presentation</vt:lpstr>
      <vt:lpstr>AGENDA</vt:lpstr>
      <vt:lpstr>Meet the team</vt:lpstr>
      <vt:lpstr>02    Client summary</vt:lpstr>
      <vt:lpstr>03   focus</vt:lpstr>
      <vt:lpstr>Media relations → Influencer Relations  Social Media Engagement → Create New Content   </vt:lpstr>
      <vt:lpstr>05</vt:lpstr>
      <vt:lpstr>Influencer relations</vt:lpstr>
      <vt:lpstr>Influencer relations</vt:lpstr>
      <vt:lpstr>Doctor Outreach</vt:lpstr>
      <vt:lpstr>Doctor Outreach</vt:lpstr>
      <vt:lpstr>Sample shoot</vt:lpstr>
      <vt:lpstr>Content creation: IG Highlights</vt:lpstr>
      <vt:lpstr>Content Creation: TIkTOK</vt:lpstr>
      <vt:lpstr>RESULTS</vt:lpstr>
      <vt:lpstr>OUTREACH Results</vt:lpstr>
      <vt:lpstr>Influencer highlight</vt:lpstr>
      <vt:lpstr>Doctor results</vt:lpstr>
      <vt:lpstr>Content Creation Results</vt:lpstr>
      <vt:lpstr>Social Media Results</vt:lpstr>
      <vt:lpstr>07</vt:lpstr>
      <vt:lpstr>PowerPoint Presentation</vt:lpstr>
      <vt:lpstr>Future opportunities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Berkowitz, Juliana</cp:lastModifiedBy>
  <cp:revision>2</cp:revision>
  <dcterms:modified xsi:type="dcterms:W3CDTF">2023-07-10T22:32:32Z</dcterms:modified>
</cp:coreProperties>
</file>